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735763" cy="9866313"/>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D381D64A-11EC-4F40-A1BB-C1C98CC777A6}" type="datetimeFigureOut">
              <a:rPr lang="en-US" smtClean="0"/>
              <a:t>12/3/2019</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914FA168-80A5-4BAF-955E-0D5F1C60572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E90C2A6-6B2F-4F90-8763-677788662A12}" type="datetimeFigureOut">
              <a:rPr lang="vi-VN" smtClean="0"/>
              <a:pPr/>
              <a:t>03/12/2019</a:t>
            </a:fld>
            <a:endParaRPr lang="vi-VN"/>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9E51763-51DE-4C15-A886-0D820079E0FD}" type="slidenum">
              <a:rPr lang="vi-VN" smtClean="0"/>
              <a:pPr/>
              <a:t>‹#›</a:t>
            </a:fld>
            <a:endParaRPr lang="vi-VN"/>
          </a:p>
        </p:txBody>
      </p:sp>
    </p:spTree>
    <p:extLst>
      <p:ext uri="{BB962C8B-B14F-4D97-AF65-F5344CB8AC3E}">
        <p14:creationId xmlns:p14="http://schemas.microsoft.com/office/powerpoint/2010/main" xmlns="" val="4481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Bước 1: Cho h/s quan sát 3 bức tranh chụp ảnh cầu vượt, hầm, vạch kẻ đường dành cho người đi bộ và lần lượt hỏi học sinh 2 câu hỏi trên</a:t>
            </a:r>
          </a:p>
          <a:p>
            <a:pPr eaLnBrk="1" hangingPunct="1">
              <a:buFontTx/>
              <a:buChar char="-"/>
            </a:pPr>
            <a:r>
              <a:rPr lang="en-US" altLang="en-US" smtClean="0"/>
              <a:t> Bước 2: GV bổ sung và nhấn mạnh: đó là cầu vượt, hầm, vạch kẻ đường dành cho người đi bộ qua đường để đảm bảo an toàn.</a:t>
            </a:r>
          </a:p>
        </p:txBody>
      </p:sp>
      <p:sp>
        <p:nvSpPr>
          <p:cNvPr id="23556"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78E82E28-8B9A-478F-B6D5-379CDE10EB12}" type="slidenum">
              <a:rPr lang="en-US" altLang="en-US">
                <a:solidFill>
                  <a:prstClr val="black"/>
                </a:solidFill>
                <a:ea typeface="MS PGothic" pitchFamily="34" charset="-128"/>
              </a:rPr>
              <a:pPr algn="r" fontAlgn="base">
                <a:spcBef>
                  <a:spcPct val="0"/>
                </a:spcBef>
                <a:spcAft>
                  <a:spcPct val="0"/>
                </a:spcAft>
              </a:pPr>
              <a:t>4</a:t>
            </a:fld>
            <a:endParaRPr lang="en-US" altLang="en-US">
              <a:solidFill>
                <a:prstClr val="black"/>
              </a:solidFill>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altLang="en-US" smtClean="0"/>
              <a:t>Bước 1: xem tranh</a:t>
            </a:r>
          </a:p>
          <a:p>
            <a:pPr eaLnBrk="1" hangingPunct="1">
              <a:buFontTx/>
              <a:buChar char="-"/>
            </a:pPr>
            <a:r>
              <a:rPr lang="en-US" altLang="en-US" smtClean="0"/>
              <a:t> Bước 2: Thảo luận nhóm</a:t>
            </a:r>
          </a:p>
          <a:p>
            <a:pPr eaLnBrk="1" hangingPunct="1"/>
            <a:r>
              <a:rPr lang="en-US" altLang="en-US" smtClean="0"/>
              <a:t>Chia lớp thành các nhóm, yêu cầu thảo luận theo câu hỏi trên. Thảo luận theo nhóm, xác định các bạn qua đường không an toàn và tìm ra nơi qua đường an toàn nhất.</a:t>
            </a:r>
          </a:p>
          <a:p>
            <a:pPr eaLnBrk="1" hangingPunct="1"/>
            <a:r>
              <a:rPr lang="en-US" altLang="en-US" smtClean="0"/>
              <a:t>- Bước 3: GV bổ sung &amp; nhấn mạnh: 2 bạn nhỏ chạy qua đường bên ngoài vạch kẻ đường dành cho người đi bộ là không an toàn.</a:t>
            </a:r>
          </a:p>
        </p:txBody>
      </p:sp>
      <p:sp>
        <p:nvSpPr>
          <p:cNvPr id="25604"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C366CC60-31C6-49DC-84CE-BF76AD63813E}" type="slidenum">
              <a:rPr lang="en-US" altLang="en-US">
                <a:solidFill>
                  <a:prstClr val="black"/>
                </a:solidFill>
                <a:ea typeface="MS PGothic" pitchFamily="34" charset="-128"/>
              </a:rPr>
              <a:pPr algn="r" fontAlgn="base">
                <a:spcBef>
                  <a:spcPct val="0"/>
                </a:spcBef>
                <a:spcAft>
                  <a:spcPct val="0"/>
                </a:spcAft>
              </a:pPr>
              <a:t>5</a:t>
            </a:fld>
            <a:endParaRPr lang="en-US" altLang="en-US">
              <a:solidFill>
                <a:prstClr val="black"/>
              </a:solidFill>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Mở rộng: GV sưu tầm thêm tranh, ảnh các em nhỏ và người lớn qua đường ở những nơi an toàn và không an toàn. Cho học sinh xem tranh và nhận biết ai qua đường an toàn và ai qua đường ở những nơi không an toàn.</a:t>
            </a:r>
          </a:p>
        </p:txBody>
      </p:sp>
      <p:sp>
        <p:nvSpPr>
          <p:cNvPr id="28676" name="Slide Number Placeholder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fontAlgn="base">
              <a:spcBef>
                <a:spcPct val="0"/>
              </a:spcBef>
              <a:spcAft>
                <a:spcPct val="0"/>
              </a:spcAft>
            </a:pPr>
            <a:fld id="{648FAEF0-523E-4ADC-8ADB-B7BEA746538D}" type="slidenum">
              <a:rPr lang="en-US" altLang="en-US">
                <a:solidFill>
                  <a:prstClr val="black"/>
                </a:solidFill>
                <a:ea typeface="MS PGothic" pitchFamily="34" charset="-128"/>
              </a:rPr>
              <a:pPr algn="r" fontAlgn="base">
                <a:spcBef>
                  <a:spcPct val="0"/>
                </a:spcBef>
                <a:spcAft>
                  <a:spcPct val="0"/>
                </a:spcAft>
              </a:pPr>
              <a:t>7</a:t>
            </a:fld>
            <a:endParaRPr lang="en-US" altLang="en-US">
              <a:solidFill>
                <a:prstClr val="black"/>
              </a:solidFill>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242536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153887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5413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507CED-73DF-4103-A740-9AEEF8B471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15346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5629985-61E1-4C81-8F1C-B37947447E2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580062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5BB129-48F5-4571-A1A5-4ED70400CF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321045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33A30E-8825-495B-BA4A-1E55AE03A5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735679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11E8EB7-8E43-4C73-B207-68C3568D7B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57836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E578092-C4FC-4DDF-B1F2-27A7AC7AF5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12196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A7B5B4B-86A4-47A6-B40B-7411A817B6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5757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B143344-03DC-404A-86B0-82DDBB1757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2799170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328748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E5990A2-9C2C-4E9C-850B-8C9CBBAEF9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3473625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944A460-5C94-40F8-B1E9-0177E84B51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1743927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0CC25FF-2E24-48E9-8AFF-980345DDBBC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xmlns="" val="406560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124654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310907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352240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236513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192343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304624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B045E7-5F7B-4478-A499-A7C78EE0401D}" type="datetimeFigureOut">
              <a:rPr lang="vi-VN" smtClean="0"/>
              <a:pPr/>
              <a:t>03/12/2019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100795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045E7-5F7B-4478-A499-A7C78EE0401D}" type="datetimeFigureOut">
              <a:rPr lang="vi-VN" smtClean="0"/>
              <a:pPr/>
              <a:t>03/12/2019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C54F2-ED35-4359-AD24-69D0BE0827C0}" type="slidenum">
              <a:rPr lang="vi-VN" smtClean="0"/>
              <a:pPr/>
              <a:t>‹#›</a:t>
            </a:fld>
            <a:endParaRPr lang="vi-VN"/>
          </a:p>
        </p:txBody>
      </p:sp>
    </p:spTree>
    <p:extLst>
      <p:ext uri="{BB962C8B-B14F-4D97-AF65-F5344CB8AC3E}">
        <p14:creationId xmlns:p14="http://schemas.microsoft.com/office/powerpoint/2010/main" xmlns="" val="103532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94AF8DB-A40B-4196-BFD9-0237FC9A6E8E}"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xmlns="" val="2928724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spTree>
    <p:extLst>
      <p:ext uri="{BB962C8B-B14F-4D97-AF65-F5344CB8AC3E}">
        <p14:creationId xmlns:p14="http://schemas.microsoft.com/office/powerpoint/2010/main" xmlns="" val="2057786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l="29688" t="57292" r="59375" b="17708"/>
          <a:stretch>
            <a:fillRect/>
          </a:stretch>
        </p:blipFill>
        <p:spPr bwMode="auto">
          <a:xfrm>
            <a:off x="304800" y="3505200"/>
            <a:ext cx="1608138" cy="275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44" descr="12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65088"/>
            <a:ext cx="127000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50452F61-1731-4BF7-A419-B52E69B15DCD}" type="slidenum">
              <a:rPr lang="en-US" altLang="en-US" sz="1800" b="1">
                <a:solidFill>
                  <a:srgbClr val="000000"/>
                </a:solidFill>
              </a:rPr>
              <a:pPr/>
              <a:t>10</a:t>
            </a:fld>
            <a:endParaRPr lang="en-US" altLang="en-US" sz="1800" b="1">
              <a:solidFill>
                <a:srgbClr val="000000"/>
              </a:solidFill>
            </a:endParaRPr>
          </a:p>
        </p:txBody>
      </p:sp>
      <p:sp>
        <p:nvSpPr>
          <p:cNvPr id="31749" name="TextBox 4"/>
          <p:cNvSpPr txBox="1">
            <a:spLocks noChangeArrowheads="1"/>
          </p:cNvSpPr>
          <p:nvPr/>
        </p:nvSpPr>
        <p:spPr bwMode="auto">
          <a:xfrm>
            <a:off x="3200400" y="114300"/>
            <a:ext cx="3048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b="1">
                <a:solidFill>
                  <a:srgbClr val="00B050"/>
                </a:solidFill>
                <a:latin typeface="Tahoma" pitchFamily="34" charset="0"/>
                <a:ea typeface="MS PGothic" pitchFamily="34" charset="-128"/>
                <a:cs typeface="Tahoma" pitchFamily="34" charset="0"/>
              </a:rPr>
              <a:t>Ghi nhớ</a:t>
            </a:r>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89138" y="3505200"/>
            <a:ext cx="4259262" cy="3028796"/>
          </a:xfrm>
          <a:prstGeom prst="ellipse">
            <a:avLst/>
          </a:prstGeom>
          <a:ln>
            <a:noFill/>
          </a:ln>
          <a:effectLst>
            <a:softEdge rad="112500"/>
          </a:effectLst>
        </p:spPr>
      </p:pic>
      <p:pic>
        <p:nvPicPr>
          <p:cNvPr id="14" name="Picture 2">
            <a:hlinkClick r:id="" action="ppaction://noaction"/>
          </p:cNvPr>
          <p:cNvPicPr>
            <a:picLocks noChangeAspect="1" noChangeArrowheads="1"/>
          </p:cNvPicPr>
          <p:nvPr/>
        </p:nvPicPr>
        <p:blipFill>
          <a:blip r:embed="rId5" cstate="print">
            <a:extLst/>
          </a:blip>
          <a:stretch>
            <a:fillRect/>
          </a:stretch>
        </p:blipFill>
        <p:spPr bwMode="auto">
          <a:xfrm>
            <a:off x="5582736" y="1230547"/>
            <a:ext cx="3546476" cy="2651511"/>
          </a:xfrm>
          <a:prstGeom prst="ellipse">
            <a:avLst/>
          </a:prstGeom>
          <a:ln>
            <a:noFill/>
          </a:ln>
          <a:effectLst>
            <a:softEdge rad="112500"/>
          </a:effectLst>
          <a:extLst/>
        </p:spPr>
      </p:pic>
      <p:sp>
        <p:nvSpPr>
          <p:cNvPr id="12" name="Rounded Rectangle 11"/>
          <p:cNvSpPr/>
          <p:nvPr/>
        </p:nvSpPr>
        <p:spPr bwMode="auto">
          <a:xfrm>
            <a:off x="533400" y="1393477"/>
            <a:ext cx="4828591" cy="1863969"/>
          </a:xfrm>
          <a:prstGeom prst="roundRect">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eaLnBrk="0" fontAlgn="base" hangingPunct="0">
              <a:spcBef>
                <a:spcPct val="0"/>
              </a:spcBef>
              <a:spcAft>
                <a:spcPct val="0"/>
              </a:spcAft>
              <a:defRPr/>
            </a:pPr>
            <a:r>
              <a:rPr lang="vi-VN" sz="2000" b="1" dirty="0">
                <a:solidFill>
                  <a:srgbClr val="FF0000"/>
                </a:solidFill>
              </a:rPr>
              <a:t>- Các em hãy qua đường</a:t>
            </a:r>
          </a:p>
          <a:p>
            <a:pPr eaLnBrk="0" fontAlgn="base" hangingPunct="0">
              <a:spcBef>
                <a:spcPct val="0"/>
              </a:spcBef>
              <a:spcAft>
                <a:spcPct val="0"/>
              </a:spcAft>
              <a:defRPr/>
            </a:pPr>
            <a:r>
              <a:rPr lang="vi-VN" sz="2000" b="1" dirty="0">
                <a:solidFill>
                  <a:srgbClr val="FF0000"/>
                </a:solidFill>
              </a:rPr>
              <a:t> tại cầu vượt, hầm, vạch kẻ đường</a:t>
            </a:r>
          </a:p>
          <a:p>
            <a:pPr eaLnBrk="0" fontAlgn="base" hangingPunct="0">
              <a:spcBef>
                <a:spcPct val="0"/>
              </a:spcBef>
              <a:spcAft>
                <a:spcPct val="0"/>
              </a:spcAft>
              <a:defRPr/>
            </a:pPr>
            <a:r>
              <a:rPr lang="vi-VN" sz="2000" b="1" dirty="0">
                <a:solidFill>
                  <a:srgbClr val="FF0000"/>
                </a:solidFill>
              </a:rPr>
              <a:t>- Dừng lại quan sát an toàn </a:t>
            </a:r>
          </a:p>
          <a:p>
            <a:pPr eaLnBrk="0" fontAlgn="base" hangingPunct="0">
              <a:spcBef>
                <a:spcPct val="0"/>
              </a:spcBef>
              <a:spcAft>
                <a:spcPct val="0"/>
              </a:spcAft>
              <a:defRPr/>
            </a:pPr>
            <a:r>
              <a:rPr lang="vi-VN" sz="2000" b="1" dirty="0">
                <a:solidFill>
                  <a:srgbClr val="FF0000"/>
                </a:solidFill>
              </a:rPr>
              <a:t>trước khi qua đường</a:t>
            </a:r>
          </a:p>
          <a:p>
            <a:pPr eaLnBrk="0" fontAlgn="base" hangingPunct="0">
              <a:spcBef>
                <a:spcPct val="0"/>
              </a:spcBef>
              <a:spcAft>
                <a:spcPct val="0"/>
              </a:spcAft>
              <a:defRPr/>
            </a:pPr>
            <a:r>
              <a:rPr lang="vi-VN" sz="2000" b="1" dirty="0">
                <a:solidFill>
                  <a:srgbClr val="FF0000"/>
                </a:solidFill>
              </a:rPr>
              <a:t>- Nên qua đường cùng người lớn</a:t>
            </a:r>
          </a:p>
        </p:txBody>
      </p:sp>
    </p:spTree>
    <p:extLst>
      <p:ext uri="{BB962C8B-B14F-4D97-AF65-F5344CB8AC3E}">
        <p14:creationId xmlns:p14="http://schemas.microsoft.com/office/powerpoint/2010/main" xmlns="" val="38182257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46"/>
                                        </p:tgtEl>
                                        <p:attrNameLst>
                                          <p:attrName>style.visibility</p:attrName>
                                        </p:attrNameLst>
                                      </p:cBhvr>
                                      <p:to>
                                        <p:strVal val="visible"/>
                                      </p:to>
                                    </p:set>
                                    <p:anim calcmode="lin" valueType="num">
                                      <p:cBhvr additive="base">
                                        <p:cTn id="15" dur="500" fill="hold"/>
                                        <p:tgtEl>
                                          <p:spTgt spid="31746"/>
                                        </p:tgtEl>
                                        <p:attrNameLst>
                                          <p:attrName>ppt_x</p:attrName>
                                        </p:attrNameLst>
                                      </p:cBhvr>
                                      <p:tavLst>
                                        <p:tav tm="0">
                                          <p:val>
                                            <p:strVal val="#ppt_x"/>
                                          </p:val>
                                        </p:tav>
                                        <p:tav tm="100000">
                                          <p:val>
                                            <p:strVal val="#ppt_x"/>
                                          </p:val>
                                        </p:tav>
                                      </p:tavLst>
                                    </p:anim>
                                    <p:anim calcmode="lin" valueType="num">
                                      <p:cBhvr additive="base">
                                        <p:cTn id="16" dur="500" fill="hold"/>
                                        <p:tgtEl>
                                          <p:spTgt spid="3174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3073400" y="65088"/>
            <a:ext cx="3429000" cy="585787"/>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b="1">
                <a:solidFill>
                  <a:srgbClr val="00B050"/>
                </a:solidFill>
                <a:latin typeface="Tahoma" pitchFamily="34" charset="0"/>
                <a:ea typeface="MS PGothic" pitchFamily="34" charset="-128"/>
                <a:cs typeface="Tahoma" pitchFamily="34" charset="0"/>
              </a:rPr>
              <a:t>Bài tập về nhà</a:t>
            </a:r>
          </a:p>
        </p:txBody>
      </p:sp>
      <p:pic>
        <p:nvPicPr>
          <p:cNvPr id="32771" name="Picture 4"/>
          <p:cNvPicPr>
            <a:picLocks noChangeAspect="1" noChangeArrowheads="1"/>
          </p:cNvPicPr>
          <p:nvPr/>
        </p:nvPicPr>
        <p:blipFill>
          <a:blip r:embed="rId2">
            <a:extLst>
              <a:ext uri="{28A0092B-C50C-407E-A947-70E740481C1C}">
                <a14:useLocalDpi xmlns:a14="http://schemas.microsoft.com/office/drawing/2010/main" xmlns="" val="0"/>
              </a:ext>
            </a:extLst>
          </a:blip>
          <a:srcRect l="29688" t="57292" r="59375" b="17708"/>
          <a:stretch>
            <a:fillRect/>
          </a:stretch>
        </p:blipFill>
        <p:spPr bwMode="auto">
          <a:xfrm>
            <a:off x="304800" y="2633663"/>
            <a:ext cx="2057400" cy="352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5" descr="Firewrk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895600" y="4648200"/>
            <a:ext cx="1154113"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5" descr="Firewrk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553200" y="4648200"/>
            <a:ext cx="1154113" cy="112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26" descr="22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413" y="23813"/>
            <a:ext cx="712787" cy="110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Cloud Callout 15"/>
          <p:cNvSpPr/>
          <p:nvPr/>
        </p:nvSpPr>
        <p:spPr bwMode="auto">
          <a:xfrm>
            <a:off x="3200400" y="685800"/>
            <a:ext cx="5181600" cy="2514600"/>
          </a:xfrm>
          <a:prstGeom prst="cloudCallout">
            <a:avLst>
              <a:gd name="adj1" fmla="val -84860"/>
              <a:gd name="adj2" fmla="val 22173"/>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342900" indent="-342900" algn="ctr" fontAlgn="base">
              <a:spcBef>
                <a:spcPct val="0"/>
              </a:spcBef>
              <a:spcAft>
                <a:spcPct val="0"/>
              </a:spcAft>
              <a:defRPr/>
            </a:pPr>
            <a:r>
              <a:rPr kumimoji="1" lang="en-US" sz="2200" b="1">
                <a:solidFill>
                  <a:srgbClr val="FF0000"/>
                </a:solidFill>
                <a:ea typeface="MS PGothic" pitchFamily="34" charset="-128"/>
              </a:rPr>
              <a:t>Các em hãy cùng bố mẹ </a:t>
            </a:r>
          </a:p>
          <a:p>
            <a:pPr marL="342900" indent="-342900" algn="ctr" fontAlgn="base">
              <a:spcBef>
                <a:spcPct val="0"/>
              </a:spcBef>
              <a:spcAft>
                <a:spcPct val="0"/>
              </a:spcAft>
              <a:defRPr/>
            </a:pPr>
            <a:r>
              <a:rPr kumimoji="1" lang="en-US" sz="2200" b="1">
                <a:solidFill>
                  <a:srgbClr val="FF0000"/>
                </a:solidFill>
                <a:ea typeface="MS PGothic" pitchFamily="34" charset="-128"/>
              </a:rPr>
              <a:t>thực hành qua đường và thực hiện</a:t>
            </a:r>
          </a:p>
          <a:p>
            <a:pPr marL="342900" indent="-342900" algn="ctr" fontAlgn="base">
              <a:spcBef>
                <a:spcPct val="0"/>
              </a:spcBef>
              <a:spcAft>
                <a:spcPct val="0"/>
              </a:spcAft>
              <a:defRPr/>
            </a:pPr>
            <a:r>
              <a:rPr kumimoji="1" lang="en-US" sz="2200" b="1">
                <a:solidFill>
                  <a:srgbClr val="FF0000"/>
                </a:solidFill>
                <a:ea typeface="MS PGothic" pitchFamily="34" charset="-128"/>
              </a:rPr>
              <a:t> các bước qua đường an toàn</a:t>
            </a:r>
          </a:p>
          <a:p>
            <a:pPr marL="342900" indent="-342900" algn="ctr" fontAlgn="base">
              <a:spcBef>
                <a:spcPct val="0"/>
              </a:spcBef>
              <a:spcAft>
                <a:spcPct val="0"/>
              </a:spcAft>
              <a:defRPr/>
            </a:pPr>
            <a:r>
              <a:rPr kumimoji="1" lang="en-US" sz="2200" b="1">
                <a:solidFill>
                  <a:srgbClr val="FF0000"/>
                </a:solidFill>
                <a:ea typeface="MS PGothic" pitchFamily="34" charset="-128"/>
              </a:rPr>
              <a:t>đã học nhé!</a:t>
            </a:r>
          </a:p>
        </p:txBody>
      </p:sp>
      <p:sp>
        <p:nvSpPr>
          <p:cNvPr id="32778"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1608E816-D1D9-4BE6-A5A4-D58DA85F8786}" type="slidenum">
              <a:rPr lang="en-US" altLang="en-US" sz="1800" b="1">
                <a:solidFill>
                  <a:srgbClr val="000000"/>
                </a:solidFill>
              </a:rPr>
              <a:pPr/>
              <a:t>11</a:t>
            </a:fld>
            <a:endParaRPr lang="en-US" altLang="en-US" sz="1800" b="1">
              <a:solidFill>
                <a:srgbClr val="000000"/>
              </a:solidFill>
            </a:endParaRPr>
          </a:p>
        </p:txBody>
      </p:sp>
    </p:spTree>
    <p:extLst>
      <p:ext uri="{BB962C8B-B14F-4D97-AF65-F5344CB8AC3E}">
        <p14:creationId xmlns:p14="http://schemas.microsoft.com/office/powerpoint/2010/main" xmlns="" val="124677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6857" y="1371600"/>
            <a:ext cx="7378943" cy="923330"/>
          </a:xfrm>
          <a:prstGeom prst="rect">
            <a:avLst/>
          </a:prstGeom>
          <a:noFill/>
          <a:effectLst>
            <a:outerShdw blurRad="50800" dist="50800" dir="5400000" algn="ctr" rotWithShape="0">
              <a:srgbClr val="000000">
                <a:alpha val="0"/>
              </a:srgbClr>
            </a:outerShdw>
          </a:effectLst>
        </p:spPr>
        <p:txBody>
          <a:bodyPr wrap="none">
            <a:spAutoFit/>
          </a:bodyPr>
          <a:lstStyle/>
          <a:p>
            <a:pPr algn="ctr" fontAlgn="base">
              <a:spcBef>
                <a:spcPct val="0"/>
              </a:spcBef>
              <a:spcAft>
                <a:spcPct val="0"/>
              </a:spcAft>
              <a:defRPr/>
            </a:pPr>
            <a:r>
              <a:rPr lang="en-US" sz="5400" b="1" dirty="0" err="1">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Chúc</a:t>
            </a:r>
            <a:r>
              <a:rPr lang="en-US" sz="5400" b="1" dirty="0">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 </a:t>
            </a:r>
            <a:r>
              <a:rPr lang="en-US" sz="5400" b="1" dirty="0" err="1">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các</a:t>
            </a:r>
            <a:r>
              <a:rPr lang="en-US" sz="5400" b="1" dirty="0">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 </a:t>
            </a:r>
            <a:r>
              <a:rPr lang="en-US" sz="5400" b="1" dirty="0" err="1">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em</a:t>
            </a:r>
            <a:r>
              <a:rPr lang="en-US" sz="5400" b="1" dirty="0">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 </a:t>
            </a:r>
            <a:r>
              <a:rPr lang="en-US" sz="5400" b="1" dirty="0" err="1">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học</a:t>
            </a:r>
            <a:r>
              <a:rPr lang="en-US" sz="5400" b="1" dirty="0">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 </a:t>
            </a:r>
            <a:r>
              <a:rPr lang="en-US" sz="5400" b="1" dirty="0" err="1">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tốt</a:t>
            </a:r>
            <a:r>
              <a:rPr lang="en-US" sz="5400" b="1" dirty="0">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rPr>
              <a:t>!</a:t>
            </a:r>
            <a:endParaRPr kumimoji="1" lang="en-US" sz="5400" b="1" dirty="0">
              <a:ln w="12700">
                <a:solidFill>
                  <a:srgbClr val="000000">
                    <a:satMod val="155000"/>
                  </a:srgbClr>
                </a:solidFill>
                <a:prstDash val="solid"/>
              </a:ln>
              <a:solidFill>
                <a:srgbClr val="FFCCFF"/>
              </a:solidFill>
              <a:effectLst>
                <a:outerShdw blurRad="41275" dist="20320" dir="1800000" algn="tl" rotWithShape="0">
                  <a:srgbClr val="000000">
                    <a:alpha val="40000"/>
                  </a:srgbClr>
                </a:outerShdw>
              </a:effectLst>
              <a:ea typeface="ＭＳ Ｐゴシック" pitchFamily="34" charset="-128"/>
            </a:endParaRP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03900" y="2295525"/>
            <a:ext cx="28067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6"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67C18013-D0F5-4ADD-8BBD-C677897F7A43}" type="slidenum">
              <a:rPr lang="en-US" altLang="en-US" sz="1800" b="1">
                <a:solidFill>
                  <a:srgbClr val="000000"/>
                </a:solidFill>
              </a:rPr>
              <a:pPr/>
              <a:t>12</a:t>
            </a:fld>
            <a:endParaRPr lang="en-US" altLang="en-US" sz="1800" b="1">
              <a:solidFill>
                <a:srgbClr val="000000"/>
              </a:solidFill>
            </a:endParaRPr>
          </a:p>
        </p:txBody>
      </p:sp>
    </p:spTree>
    <p:extLst>
      <p:ext uri="{BB962C8B-B14F-4D97-AF65-F5344CB8AC3E}">
        <p14:creationId xmlns:p14="http://schemas.microsoft.com/office/powerpoint/2010/main" xmlns="" val="1622107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088953CE-C9C9-4DDA-A214-B80A52E644D0}" type="slidenum">
              <a:rPr lang="en-US" altLang="en-US" sz="1400">
                <a:solidFill>
                  <a:srgbClr val="000000"/>
                </a:solidFill>
              </a:rPr>
              <a:pPr/>
              <a:t>2</a:t>
            </a:fld>
            <a:endParaRPr lang="en-US" altLang="en-US" sz="1400">
              <a:solidFill>
                <a:srgbClr val="000000"/>
              </a:solidFill>
            </a:endParaRPr>
          </a:p>
        </p:txBody>
      </p:sp>
      <p:pic>
        <p:nvPicPr>
          <p:cNvPr id="19459"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113" y="841375"/>
            <a:ext cx="7380287" cy="542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57813" t="26042" r="29688" b="47916"/>
          <a:stretch>
            <a:fillRect/>
          </a:stretch>
        </p:blipFill>
        <p:spPr bwMode="auto">
          <a:xfrm>
            <a:off x="7513638" y="3990975"/>
            <a:ext cx="1630362" cy="273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Flowchart: Sequential Access Storage 6"/>
          <p:cNvSpPr>
            <a:spLocks noChangeArrowheads="1"/>
          </p:cNvSpPr>
          <p:nvPr/>
        </p:nvSpPr>
        <p:spPr bwMode="auto">
          <a:xfrm>
            <a:off x="4090988" y="5437188"/>
            <a:ext cx="2684462" cy="1022350"/>
          </a:xfrm>
          <a:prstGeom prst="wedgeRoundRectCallout">
            <a:avLst>
              <a:gd name="adj1" fmla="val 82216"/>
              <a:gd name="adj2" fmla="val -75364"/>
              <a:gd name="adj3" fmla="val 16667"/>
            </a:avLst>
          </a:prstGeom>
          <a:solidFill>
            <a:srgbClr val="FFC000"/>
          </a:solidFill>
          <a:ln>
            <a:headEnd/>
            <a:tailEnd/>
          </a:ln>
        </p:spPr>
        <p:style>
          <a:lnRef idx="1">
            <a:schemeClr val="accent5"/>
          </a:lnRef>
          <a:fillRef idx="3">
            <a:schemeClr val="accent5"/>
          </a:fillRef>
          <a:effectRef idx="2">
            <a:schemeClr val="accent5"/>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defRPr/>
            </a:pPr>
            <a:r>
              <a:rPr lang="en-US" altLang="en-US" sz="1800" b="1" dirty="0" smtClean="0">
                <a:solidFill>
                  <a:srgbClr val="000000"/>
                </a:solidFill>
              </a:rPr>
              <a:t>Theo </a:t>
            </a:r>
            <a:r>
              <a:rPr lang="en-US" altLang="en-US" sz="1800" b="1" dirty="0" err="1" smtClean="0">
                <a:solidFill>
                  <a:srgbClr val="000000"/>
                </a:solidFill>
              </a:rPr>
              <a:t>các</a:t>
            </a:r>
            <a:r>
              <a:rPr lang="en-US" altLang="en-US" sz="1800" b="1" dirty="0" smtClean="0">
                <a:solidFill>
                  <a:srgbClr val="000000"/>
                </a:solidFill>
              </a:rPr>
              <a:t> </a:t>
            </a:r>
            <a:r>
              <a:rPr lang="en-US" altLang="en-US" sz="1800" b="1" dirty="0" err="1" smtClean="0">
                <a:solidFill>
                  <a:srgbClr val="000000"/>
                </a:solidFill>
              </a:rPr>
              <a:t>em</a:t>
            </a:r>
            <a:r>
              <a:rPr lang="en-US" altLang="en-US" sz="1800" b="1" dirty="0" smtClean="0">
                <a:solidFill>
                  <a:srgbClr val="000000"/>
                </a:solidFill>
              </a:rPr>
              <a:t>, </a:t>
            </a:r>
            <a:r>
              <a:rPr lang="en-US" altLang="en-US" sz="1800" b="1" dirty="0" err="1" smtClean="0">
                <a:solidFill>
                  <a:srgbClr val="000000"/>
                </a:solidFill>
              </a:rPr>
              <a:t>ai</a:t>
            </a:r>
            <a:r>
              <a:rPr lang="en-US" altLang="en-US" sz="1800" b="1" dirty="0">
                <a:solidFill>
                  <a:srgbClr val="000000"/>
                </a:solidFill>
              </a:rPr>
              <a:t> </a:t>
            </a:r>
            <a:r>
              <a:rPr lang="en-US" altLang="en-US" sz="1800" b="1" dirty="0" err="1" smtClean="0">
                <a:solidFill>
                  <a:srgbClr val="000000"/>
                </a:solidFill>
              </a:rPr>
              <a:t>không</a:t>
            </a:r>
            <a:r>
              <a:rPr lang="en-US" altLang="en-US" sz="1800" b="1" dirty="0" smtClean="0">
                <a:solidFill>
                  <a:srgbClr val="000000"/>
                </a:solidFill>
              </a:rPr>
              <a:t> qua </a:t>
            </a:r>
            <a:r>
              <a:rPr lang="en-US" altLang="en-US" sz="1800" b="1" dirty="0" err="1" smtClean="0">
                <a:solidFill>
                  <a:srgbClr val="000000"/>
                </a:solidFill>
              </a:rPr>
              <a:t>đường</a:t>
            </a:r>
            <a:r>
              <a:rPr lang="en-US" altLang="en-US" sz="1800" b="1" dirty="0" smtClean="0">
                <a:solidFill>
                  <a:srgbClr val="000000"/>
                </a:solidFill>
              </a:rPr>
              <a:t> an </a:t>
            </a:r>
            <a:r>
              <a:rPr lang="en-US" altLang="en-US" sz="1800" b="1" dirty="0" err="1" smtClean="0">
                <a:solidFill>
                  <a:srgbClr val="000000"/>
                </a:solidFill>
              </a:rPr>
              <a:t>toàn</a:t>
            </a:r>
            <a:r>
              <a:rPr lang="en-US" altLang="en-US" sz="1800" b="1" dirty="0" smtClean="0">
                <a:solidFill>
                  <a:srgbClr val="000000"/>
                </a:solidFill>
              </a:rPr>
              <a:t>?</a:t>
            </a:r>
            <a:endParaRPr lang="en-US" altLang="en-US" sz="1800" b="1" dirty="0">
              <a:solidFill>
                <a:srgbClr val="000000"/>
              </a:solidFill>
            </a:endParaRPr>
          </a:p>
        </p:txBody>
      </p:sp>
      <p:pic>
        <p:nvPicPr>
          <p:cNvPr id="19462" name="Picture 25" descr="00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0" y="33338"/>
            <a:ext cx="5715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3" name="TextBox 11"/>
          <p:cNvSpPr txBox="1">
            <a:spLocks noChangeArrowheads="1"/>
          </p:cNvSpPr>
          <p:nvPr/>
        </p:nvSpPr>
        <p:spPr bwMode="auto">
          <a:xfrm>
            <a:off x="1501775" y="65088"/>
            <a:ext cx="6372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just" fontAlgn="base">
              <a:spcBef>
                <a:spcPct val="0"/>
              </a:spcBef>
              <a:spcAft>
                <a:spcPct val="0"/>
              </a:spcAft>
            </a:pPr>
            <a:r>
              <a:rPr kumimoji="1" lang="en-US" altLang="en-US" b="1">
                <a:solidFill>
                  <a:srgbClr val="00B050"/>
                </a:solidFill>
                <a:ea typeface="MS PGothic" pitchFamily="34" charset="-128"/>
              </a:rPr>
              <a:t>Bài 2: Đi bộ qua đường an toàn</a:t>
            </a:r>
          </a:p>
        </p:txBody>
      </p:sp>
      <p:sp>
        <p:nvSpPr>
          <p:cNvPr id="9" name="Flowchart: Connector 8"/>
          <p:cNvSpPr/>
          <p:nvPr/>
        </p:nvSpPr>
        <p:spPr bwMode="auto">
          <a:xfrm>
            <a:off x="7897813" y="3878263"/>
            <a:ext cx="3048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2710465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6"/>
          <p:cNvSpPr txBox="1">
            <a:spLocks noChangeArrowheads="1"/>
          </p:cNvSpPr>
          <p:nvPr/>
        </p:nvSpPr>
        <p:spPr bwMode="auto">
          <a:xfrm>
            <a:off x="2667000" y="77788"/>
            <a:ext cx="3657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b="1">
                <a:solidFill>
                  <a:srgbClr val="00B050"/>
                </a:solidFill>
                <a:latin typeface="Tahoma" pitchFamily="34" charset="0"/>
                <a:ea typeface="MS PGothic" pitchFamily="34" charset="-128"/>
                <a:cs typeface="Tahoma" pitchFamily="34" charset="0"/>
              </a:rPr>
              <a:t>Kiểm tra bài cũ</a:t>
            </a:r>
          </a:p>
        </p:txBody>
      </p:sp>
      <p:pic>
        <p:nvPicPr>
          <p:cNvPr id="21507" name="Picture 4"/>
          <p:cNvPicPr>
            <a:picLocks noChangeAspect="1" noChangeArrowheads="1"/>
          </p:cNvPicPr>
          <p:nvPr/>
        </p:nvPicPr>
        <p:blipFill>
          <a:blip r:embed="rId2">
            <a:extLst>
              <a:ext uri="{28A0092B-C50C-407E-A947-70E740481C1C}">
                <a14:useLocalDpi xmlns:a14="http://schemas.microsoft.com/office/drawing/2010/main" xmlns="" val="0"/>
              </a:ext>
            </a:extLst>
          </a:blip>
          <a:srcRect l="29688" t="57292" r="59375" b="17708"/>
          <a:stretch>
            <a:fillRect/>
          </a:stretch>
        </p:blipFill>
        <p:spPr bwMode="auto">
          <a:xfrm>
            <a:off x="222250" y="2590800"/>
            <a:ext cx="244475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87860192-1FE4-465C-862E-CE49EAD0D5C9}" type="slidenum">
              <a:rPr lang="en-US" altLang="en-US" sz="1800" b="1">
                <a:solidFill>
                  <a:srgbClr val="000000"/>
                </a:solidFill>
              </a:rPr>
              <a:pPr/>
              <a:t>3</a:t>
            </a:fld>
            <a:endParaRPr lang="en-US" altLang="en-US" sz="1800" b="1">
              <a:solidFill>
                <a:srgbClr val="000000"/>
              </a:solidFill>
            </a:endParaRPr>
          </a:p>
        </p:txBody>
      </p:sp>
      <p:sp>
        <p:nvSpPr>
          <p:cNvPr id="6" name="Cloud Callout 5"/>
          <p:cNvSpPr/>
          <p:nvPr/>
        </p:nvSpPr>
        <p:spPr bwMode="auto">
          <a:xfrm>
            <a:off x="3733800" y="914400"/>
            <a:ext cx="4343400" cy="2209800"/>
          </a:xfrm>
          <a:prstGeom prst="cloudCallout">
            <a:avLst>
              <a:gd name="adj1" fmla="val -67359"/>
              <a:gd name="adj2" fmla="val 44062"/>
            </a:avLst>
          </a:prstGeom>
          <a:solidFill>
            <a:srgbClr val="FFFF66"/>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fontAlgn="base">
              <a:spcBef>
                <a:spcPct val="0"/>
              </a:spcBef>
              <a:spcAft>
                <a:spcPct val="0"/>
              </a:spcAft>
              <a:defRPr/>
            </a:pPr>
            <a:r>
              <a:rPr kumimoji="1" lang="en-US" sz="2000" b="1" dirty="0" err="1">
                <a:solidFill>
                  <a:srgbClr val="FF0000"/>
                </a:solidFill>
                <a:ea typeface="MS PGothic" pitchFamily="34" charset="-128"/>
              </a:rPr>
              <a:t>Các</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em</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có</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nhớ</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nên</a:t>
            </a:r>
            <a:r>
              <a:rPr kumimoji="1" lang="en-US" sz="2000" b="1" dirty="0">
                <a:solidFill>
                  <a:srgbClr val="FF0000"/>
                </a:solidFill>
                <a:ea typeface="MS PGothic" pitchFamily="34" charset="-128"/>
              </a:rPr>
              <a:t> </a:t>
            </a:r>
          </a:p>
          <a:p>
            <a:pPr algn="ctr" fontAlgn="base">
              <a:spcBef>
                <a:spcPct val="0"/>
              </a:spcBef>
              <a:spcAft>
                <a:spcPct val="0"/>
              </a:spcAft>
              <a:defRPr/>
            </a:pPr>
            <a:r>
              <a:rPr kumimoji="1" lang="en-US" sz="2000" b="1" dirty="0" err="1">
                <a:solidFill>
                  <a:srgbClr val="FF0000"/>
                </a:solidFill>
                <a:ea typeface="MS PGothic" pitchFamily="34" charset="-128"/>
              </a:rPr>
              <a:t>đi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bộ</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như</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thế</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nào</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để</a:t>
            </a:r>
            <a:r>
              <a:rPr kumimoji="1" lang="en-US" sz="2000" b="1" dirty="0">
                <a:solidFill>
                  <a:srgbClr val="FF0000"/>
                </a:solidFill>
                <a:ea typeface="MS PGothic" pitchFamily="34" charset="-128"/>
              </a:rPr>
              <a:t> an </a:t>
            </a:r>
          </a:p>
          <a:p>
            <a:pPr algn="ctr" fontAlgn="base">
              <a:spcBef>
                <a:spcPct val="0"/>
              </a:spcBef>
              <a:spcAft>
                <a:spcPct val="0"/>
              </a:spcAft>
              <a:defRPr/>
            </a:pPr>
            <a:r>
              <a:rPr kumimoji="1" lang="en-US" sz="2000" b="1" dirty="0" err="1">
                <a:solidFill>
                  <a:srgbClr val="FF0000"/>
                </a:solidFill>
                <a:ea typeface="MS PGothic" pitchFamily="34" charset="-128"/>
              </a:rPr>
              <a:t>toàn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khi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không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cùng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bố</a:t>
            </a:r>
            <a:endParaRPr kumimoji="1" lang="en-US" sz="2000" b="1" dirty="0">
              <a:solidFill>
                <a:srgbClr val="FF0000"/>
              </a:solidFill>
              <a:ea typeface="MS PGothic" pitchFamily="34" charset="-128"/>
            </a:endParaRPr>
          </a:p>
          <a:p>
            <a:pPr algn="ctr" fontAlgn="base">
              <a:spcBef>
                <a:spcPct val="0"/>
              </a:spcBef>
              <a:spcAft>
                <a:spcPct val="0"/>
              </a:spcAft>
              <a:defRPr/>
            </a:pPr>
            <a:r>
              <a:rPr kumimoji="1" lang="en-US" sz="2000" b="1" dirty="0" err="1">
                <a:solidFill>
                  <a:srgbClr val="FF0000"/>
                </a:solidFill>
                <a:ea typeface="MS PGothic" pitchFamily="34" charset="-128"/>
              </a:rPr>
              <a:t>mẹ</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trên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a:t>
            </a:r>
          </a:p>
        </p:txBody>
      </p:sp>
    </p:spTree>
    <p:extLst>
      <p:ext uri="{BB962C8B-B14F-4D97-AF65-F5344CB8AC3E}">
        <p14:creationId xmlns:p14="http://schemas.microsoft.com/office/powerpoint/2010/main" xmlns="" val="281932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667000" y="5791200"/>
            <a:ext cx="3733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50000"/>
              </a:spcBef>
              <a:spcAft>
                <a:spcPct val="0"/>
              </a:spcAft>
            </a:pPr>
            <a:endParaRPr lang="en-US" altLang="en-US" sz="1800" b="1">
              <a:solidFill>
                <a:srgbClr val="000000"/>
              </a:solidFill>
              <a:ea typeface="MS PGothic" pitchFamily="34" charset="-128"/>
            </a:endParaRPr>
          </a:p>
        </p:txBody>
      </p:sp>
      <p:pic>
        <p:nvPicPr>
          <p:cNvPr id="22531" name="Picture 36" descr="18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58738"/>
            <a:ext cx="685800"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Box 4"/>
          <p:cNvSpPr txBox="1">
            <a:spLocks noChangeArrowheads="1"/>
          </p:cNvSpPr>
          <p:nvPr/>
        </p:nvSpPr>
        <p:spPr bwMode="auto">
          <a:xfrm>
            <a:off x="2667000" y="39688"/>
            <a:ext cx="4800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b="1">
                <a:solidFill>
                  <a:srgbClr val="00B050"/>
                </a:solidFill>
                <a:latin typeface="Tahoma" pitchFamily="34" charset="0"/>
                <a:ea typeface="MS PGothic" pitchFamily="34" charset="-128"/>
                <a:cs typeface="Tahoma" pitchFamily="34" charset="0"/>
              </a:rPr>
              <a:t>Giới thiệu bài mới</a:t>
            </a:r>
          </a:p>
        </p:txBody>
      </p:sp>
      <p:pic>
        <p:nvPicPr>
          <p:cNvPr id="10" name="Picture 2">
            <a:hlinkClick r:id="" action="ppaction://noaction"/>
          </p:cNvPr>
          <p:cNvPicPr>
            <a:picLocks noChangeAspect="1" noChangeArrowheads="1"/>
          </p:cNvPicPr>
          <p:nvPr/>
        </p:nvPicPr>
        <p:blipFill>
          <a:blip r:embed="rId4" cstate="print">
            <a:extLst/>
          </a:blip>
          <a:stretch>
            <a:fillRect/>
          </a:stretch>
        </p:blipFill>
        <p:spPr bwMode="auto">
          <a:xfrm>
            <a:off x="-35421" y="976158"/>
            <a:ext cx="3159514" cy="2362200"/>
          </a:xfrm>
          <a:prstGeom prst="ellipse">
            <a:avLst/>
          </a:prstGeom>
          <a:ln>
            <a:noFill/>
          </a:ln>
          <a:effectLst>
            <a:softEdge rad="112500"/>
          </a:effectLst>
          <a:extLst/>
        </p:spPr>
      </p:pic>
      <p:pic>
        <p:nvPicPr>
          <p:cNvPr id="11" name="Picture 2">
            <a:hlinkClick r:id="" action="ppaction://noaction"/>
          </p:cNvPr>
          <p:cNvPicPr>
            <a:picLocks noChangeAspect="1" noChangeArrowheads="1"/>
          </p:cNvPicPr>
          <p:nvPr/>
        </p:nvPicPr>
        <p:blipFill>
          <a:blip r:embed="rId5" cstate="print">
            <a:extLst/>
          </a:blip>
          <a:stretch>
            <a:fillRect/>
          </a:stretch>
        </p:blipFill>
        <p:spPr bwMode="auto">
          <a:xfrm>
            <a:off x="5409986" y="623888"/>
            <a:ext cx="3343952" cy="2289993"/>
          </a:xfrm>
          <a:prstGeom prst="ellipse">
            <a:avLst/>
          </a:prstGeom>
          <a:ln>
            <a:noFill/>
          </a:ln>
          <a:effectLst>
            <a:softEdge rad="112500"/>
          </a:effectLst>
          <a:extLst/>
        </p:spPr>
      </p:pic>
      <p:pic>
        <p:nvPicPr>
          <p:cNvPr id="12" name="Picture 2">
            <a:hlinkClick r:id="" action="ppaction://noaction"/>
          </p:cNvPr>
          <p:cNvPicPr>
            <a:picLocks noChangeAspect="1" noChangeArrowheads="1"/>
          </p:cNvPicPr>
          <p:nvPr/>
        </p:nvPicPr>
        <p:blipFill>
          <a:blip r:embed="rId6" cstate="print">
            <a:extLst/>
          </a:blip>
          <a:stretch>
            <a:fillRect/>
          </a:stretch>
        </p:blipFill>
        <p:spPr bwMode="auto">
          <a:xfrm>
            <a:off x="112011" y="3765527"/>
            <a:ext cx="3091519" cy="2361906"/>
          </a:xfrm>
          <a:prstGeom prst="ellipse">
            <a:avLst/>
          </a:prstGeom>
          <a:ln>
            <a:noFill/>
          </a:ln>
          <a:effectLst>
            <a:softEdge rad="112500"/>
          </a:effectLst>
          <a:extLst/>
        </p:spPr>
      </p:pic>
      <p:sp>
        <p:nvSpPr>
          <p:cNvPr id="14" name="Rounded Rectangular Callout 13"/>
          <p:cNvSpPr/>
          <p:nvPr/>
        </p:nvSpPr>
        <p:spPr bwMode="auto">
          <a:xfrm>
            <a:off x="3092945" y="5346088"/>
            <a:ext cx="4585696" cy="1214816"/>
          </a:xfrm>
          <a:prstGeom prst="wedgeRoundRectCallout">
            <a:avLst>
              <a:gd name="adj1" fmla="val 51508"/>
              <a:gd name="adj2" fmla="val -126343"/>
              <a:gd name="adj3" fmla="val 16667"/>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342900" indent="-342900" fontAlgn="base">
              <a:spcBef>
                <a:spcPct val="0"/>
              </a:spcBef>
              <a:spcAft>
                <a:spcPct val="0"/>
              </a:spcAft>
              <a:defRPr/>
            </a:pPr>
            <a:r>
              <a:rPr kumimoji="1" lang="en-US" b="1" dirty="0">
                <a:solidFill>
                  <a:srgbClr val="FF0000"/>
                </a:solidFill>
                <a:ea typeface="MS PGothic" pitchFamily="34" charset="-128"/>
              </a:rPr>
              <a:t> Qua </a:t>
            </a:r>
            <a:r>
              <a:rPr kumimoji="1" lang="en-US" b="1" dirty="0" err="1">
                <a:solidFill>
                  <a:srgbClr val="FF0000"/>
                </a:solidFill>
                <a:ea typeface="MS PGothic" pitchFamily="34" charset="-128"/>
              </a:rPr>
              <a:t>đường</a:t>
            </a:r>
            <a:r>
              <a:rPr kumimoji="1" lang="en-US" b="1" dirty="0">
                <a:solidFill>
                  <a:srgbClr val="FF0000"/>
                </a:solidFill>
                <a:ea typeface="MS PGothic" pitchFamily="34" charset="-128"/>
              </a:rPr>
              <a:t> ở </a:t>
            </a:r>
            <a:r>
              <a:rPr kumimoji="1" lang="en-US" b="1" dirty="0" err="1">
                <a:solidFill>
                  <a:srgbClr val="FF0000"/>
                </a:solidFill>
                <a:ea typeface="MS PGothic" pitchFamily="34" charset="-128"/>
              </a:rPr>
              <a:t>hầm</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cầu</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vượt</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hoặc</a:t>
            </a:r>
            <a:r>
              <a:rPr kumimoji="1" lang="en-US" b="1" dirty="0">
                <a:solidFill>
                  <a:srgbClr val="FF0000"/>
                </a:solidFill>
                <a:ea typeface="MS PGothic" pitchFamily="34" charset="-128"/>
              </a:rPr>
              <a:t> </a:t>
            </a:r>
          </a:p>
          <a:p>
            <a:pPr marL="342900" indent="-342900" fontAlgn="base">
              <a:spcBef>
                <a:spcPct val="0"/>
              </a:spcBef>
              <a:spcAft>
                <a:spcPct val="0"/>
              </a:spcAft>
              <a:defRPr/>
            </a:pPr>
            <a:r>
              <a:rPr kumimoji="1" lang="en-US" b="1" dirty="0" err="1">
                <a:solidFill>
                  <a:srgbClr val="FF0000"/>
                </a:solidFill>
                <a:ea typeface="MS PGothic" pitchFamily="34" charset="-128"/>
              </a:rPr>
              <a:t>vạch</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kẻ</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đường</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dành</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cho</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người</a:t>
            </a:r>
            <a:r>
              <a:rPr kumimoji="1" lang="en-US" b="1" dirty="0">
                <a:solidFill>
                  <a:srgbClr val="FF0000"/>
                </a:solidFill>
                <a:ea typeface="MS PGothic" pitchFamily="34" charset="-128"/>
              </a:rPr>
              <a:t> </a:t>
            </a:r>
          </a:p>
          <a:p>
            <a:pPr marL="342900" indent="-342900" fontAlgn="base">
              <a:spcBef>
                <a:spcPct val="0"/>
              </a:spcBef>
              <a:spcAft>
                <a:spcPct val="0"/>
              </a:spcAft>
              <a:defRPr/>
            </a:pPr>
            <a:r>
              <a:rPr kumimoji="1" lang="en-US" b="1" dirty="0" err="1">
                <a:solidFill>
                  <a:srgbClr val="FF0000"/>
                </a:solidFill>
                <a:ea typeface="MS PGothic" pitchFamily="34" charset="-128"/>
              </a:rPr>
              <a:t>đi</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bộ</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có</a:t>
            </a:r>
            <a:r>
              <a:rPr kumimoji="1" lang="en-US" b="1" dirty="0">
                <a:solidFill>
                  <a:srgbClr val="FF0000"/>
                </a:solidFill>
                <a:ea typeface="MS PGothic" pitchFamily="34" charset="-128"/>
              </a:rPr>
              <a:t> an </a:t>
            </a:r>
            <a:r>
              <a:rPr kumimoji="1" lang="en-US" b="1" dirty="0" err="1">
                <a:solidFill>
                  <a:srgbClr val="FF0000"/>
                </a:solidFill>
                <a:ea typeface="MS PGothic" pitchFamily="34" charset="-128"/>
              </a:rPr>
              <a:t>toàn</a:t>
            </a:r>
            <a:r>
              <a:rPr kumimoji="1" lang="en-US" b="1" dirty="0">
                <a:solidFill>
                  <a:srgbClr val="FF0000"/>
                </a:solidFill>
                <a:ea typeface="MS PGothic" pitchFamily="34" charset="-128"/>
              </a:rPr>
              <a:t> </a:t>
            </a:r>
            <a:r>
              <a:rPr kumimoji="1" lang="en-US" b="1" dirty="0" err="1">
                <a:solidFill>
                  <a:srgbClr val="FF0000"/>
                </a:solidFill>
                <a:ea typeface="MS PGothic" pitchFamily="34" charset="-128"/>
              </a:rPr>
              <a:t>không</a:t>
            </a:r>
            <a:r>
              <a:rPr kumimoji="1" lang="en-US" b="1" dirty="0">
                <a:solidFill>
                  <a:srgbClr val="FF0000"/>
                </a:solidFill>
                <a:ea typeface="MS PGothic" pitchFamily="34" charset="-128"/>
              </a:rPr>
              <a:t>?</a:t>
            </a:r>
          </a:p>
        </p:txBody>
      </p:sp>
      <p:sp>
        <p:nvSpPr>
          <p:cNvPr id="15" name="Cloud Callout 14"/>
          <p:cNvSpPr/>
          <p:nvPr/>
        </p:nvSpPr>
        <p:spPr bwMode="auto">
          <a:xfrm>
            <a:off x="2615204" y="2439106"/>
            <a:ext cx="2819400" cy="1327150"/>
          </a:xfrm>
          <a:prstGeom prst="cloudCallout">
            <a:avLst>
              <a:gd name="adj1" fmla="val 140001"/>
              <a:gd name="adj2" fmla="val 53160"/>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342900" indent="-342900" fontAlgn="base">
              <a:spcBef>
                <a:spcPct val="0"/>
              </a:spcBef>
              <a:spcAft>
                <a:spcPct val="0"/>
              </a:spcAft>
              <a:defRPr/>
            </a:pPr>
            <a:r>
              <a:rPr kumimoji="1" lang="en-US" sz="2000" b="1" dirty="0" err="1">
                <a:solidFill>
                  <a:srgbClr val="FF0000"/>
                </a:solidFill>
                <a:ea typeface="MS PGothic" pitchFamily="34" charset="-128"/>
              </a:rPr>
              <a:t>Các</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hình</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ảnh</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trên</a:t>
            </a:r>
            <a:endParaRPr kumimoji="1" lang="en-US" sz="2000" b="1" dirty="0">
              <a:solidFill>
                <a:srgbClr val="FF0000"/>
              </a:solidFill>
              <a:ea typeface="MS PGothic" pitchFamily="34" charset="-128"/>
            </a:endParaRPr>
          </a:p>
          <a:p>
            <a:pPr marL="342900" indent="-342900" fontAlgn="base">
              <a:spcBef>
                <a:spcPct val="0"/>
              </a:spcBef>
              <a:spcAft>
                <a:spcPct val="0"/>
              </a:spcAft>
              <a:defRPr/>
            </a:pP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thể</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hiện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những</a:t>
            </a:r>
            <a:r>
              <a:rPr kumimoji="1" lang="en-US" sz="2000" b="1" dirty="0">
                <a:solidFill>
                  <a:srgbClr val="FF0000"/>
                </a:solidFill>
                <a:ea typeface="MS PGothic" pitchFamily="34" charset="-128"/>
              </a:rPr>
              <a:t> </a:t>
            </a:r>
          </a:p>
          <a:p>
            <a:pPr marL="342900" indent="-342900" fontAlgn="base">
              <a:spcBef>
                <a:spcPct val="0"/>
              </a:spcBef>
              <a:spcAft>
                <a:spcPct val="0"/>
              </a:spcAft>
              <a:defRPr/>
            </a:pPr>
            <a:r>
              <a:rPr kumimoji="1" lang="en-US" sz="2000" b="1" dirty="0" err="1">
                <a:solidFill>
                  <a:srgbClr val="FF0000"/>
                </a:solidFill>
                <a:ea typeface="MS PGothic" pitchFamily="34" charset="-128"/>
              </a:rPr>
              <a:t>nơi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nào</a:t>
            </a:r>
            <a:r>
              <a:rPr kumimoji="1" lang="en-US" sz="2000" b="1" dirty="0">
                <a:solidFill>
                  <a:srgbClr val="FF0000"/>
                </a:solidFill>
                <a:ea typeface="MS PGothic" pitchFamily="34" charset="-128"/>
              </a:rPr>
              <a:t>?</a:t>
            </a:r>
          </a:p>
        </p:txBody>
      </p:sp>
      <p:sp>
        <p:nvSpPr>
          <p:cNvPr id="22542"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9D6511DA-9C53-4DBB-BA51-B2A8CAF672D7}" type="slidenum">
              <a:rPr lang="en-US" altLang="en-US" sz="1800" b="1">
                <a:solidFill>
                  <a:srgbClr val="000000"/>
                </a:solidFill>
              </a:rPr>
              <a:pPr/>
              <a:t>4</a:t>
            </a:fld>
            <a:endParaRPr lang="en-US" altLang="en-US" sz="1800" b="1">
              <a:solidFill>
                <a:srgbClr val="000000"/>
              </a:solidFill>
            </a:endParaRPr>
          </a:p>
        </p:txBody>
      </p:sp>
      <p:pic>
        <p:nvPicPr>
          <p:cNvPr id="22543" name="Picture 4"/>
          <p:cNvPicPr>
            <a:picLocks noChangeAspect="1" noChangeArrowheads="1"/>
          </p:cNvPicPr>
          <p:nvPr/>
        </p:nvPicPr>
        <p:blipFill>
          <a:blip r:embed="rId7">
            <a:extLst>
              <a:ext uri="{28A0092B-C50C-407E-A947-70E740481C1C}">
                <a14:useLocalDpi xmlns:a14="http://schemas.microsoft.com/office/drawing/2010/main" xmlns="" val="0"/>
              </a:ext>
            </a:extLst>
          </a:blip>
          <a:srcRect l="57813" t="26042" r="29688" b="47916"/>
          <a:stretch>
            <a:fillRect/>
          </a:stretch>
        </p:blipFill>
        <p:spPr bwMode="auto">
          <a:xfrm>
            <a:off x="7678738" y="3494088"/>
            <a:ext cx="1543050" cy="241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lowchart: Connector 12"/>
          <p:cNvSpPr/>
          <p:nvPr/>
        </p:nvSpPr>
        <p:spPr bwMode="auto">
          <a:xfrm>
            <a:off x="7932738" y="3338513"/>
            <a:ext cx="3048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3848417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667000" y="5791200"/>
            <a:ext cx="3733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50000"/>
              </a:spcBef>
              <a:spcAft>
                <a:spcPct val="0"/>
              </a:spcAft>
            </a:pPr>
            <a:endParaRPr lang="en-US" altLang="en-US" sz="1800" b="1">
              <a:solidFill>
                <a:srgbClr val="000000"/>
              </a:solidFill>
              <a:ea typeface="MS PGothic" pitchFamily="34" charset="-128"/>
            </a:endParaRPr>
          </a:p>
        </p:txBody>
      </p:sp>
      <p:pic>
        <p:nvPicPr>
          <p:cNvPr id="24579" name="Picture 24" descr="00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525" y="42863"/>
            <a:ext cx="82867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Box 7"/>
          <p:cNvSpPr txBox="1">
            <a:spLocks noChangeArrowheads="1"/>
          </p:cNvSpPr>
          <p:nvPr/>
        </p:nvSpPr>
        <p:spPr bwMode="auto">
          <a:xfrm>
            <a:off x="1370013" y="93663"/>
            <a:ext cx="7696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fontAlgn="base">
              <a:spcBef>
                <a:spcPct val="0"/>
              </a:spcBef>
              <a:spcAft>
                <a:spcPct val="0"/>
              </a:spcAft>
            </a:pPr>
            <a:r>
              <a:rPr kumimoji="1" lang="en-US" altLang="en-US" b="1">
                <a:solidFill>
                  <a:srgbClr val="00B050"/>
                </a:solidFill>
                <a:latin typeface="Tahoma" pitchFamily="34" charset="0"/>
                <a:ea typeface="MS PGothic" pitchFamily="34" charset="-128"/>
                <a:cs typeface="Tahoma" pitchFamily="34" charset="0"/>
              </a:rPr>
              <a:t>Bạn nào qua đường không an toàn?</a:t>
            </a:r>
          </a:p>
        </p:txBody>
      </p:sp>
      <p:sp>
        <p:nvSpPr>
          <p:cNvPr id="24581"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D7D4AA7D-8EFD-49E8-89E0-C90A79FC85C5}" type="slidenum">
              <a:rPr lang="en-US" altLang="en-US" sz="1800" b="1">
                <a:solidFill>
                  <a:srgbClr val="000000"/>
                </a:solidFill>
              </a:rPr>
              <a:pPr/>
              <a:t>5</a:t>
            </a:fld>
            <a:endParaRPr lang="en-US" altLang="en-US" sz="1800" b="1">
              <a:solidFill>
                <a:srgbClr val="000000"/>
              </a:solidFill>
            </a:endParaRPr>
          </a:p>
        </p:txBody>
      </p:sp>
      <p:pic>
        <p:nvPicPr>
          <p:cNvPr id="24582"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8363" y="815975"/>
            <a:ext cx="6169025" cy="434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7"/>
          <p:cNvSpPr>
            <a:spLocks noChangeArrowheads="1"/>
          </p:cNvSpPr>
          <p:nvPr/>
        </p:nvSpPr>
        <p:spPr bwMode="auto">
          <a:xfrm>
            <a:off x="5218113" y="1322388"/>
            <a:ext cx="762000" cy="1295400"/>
          </a:xfrm>
          <a:prstGeom prst="ellipse">
            <a:avLst/>
          </a:prstGeom>
          <a:noFill/>
          <a:ln w="9525" algn="ctr">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kumimoji="1" lang="en-US" altLang="en-US" sz="2000">
              <a:solidFill>
                <a:srgbClr val="000000"/>
              </a:solidFill>
              <a:ea typeface="MS PGothic" pitchFamily="34" charset="-128"/>
            </a:endParaRPr>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l="57813" t="26042" r="29688" b="47916"/>
          <a:stretch>
            <a:fillRect/>
          </a:stretch>
        </p:blipFill>
        <p:spPr bwMode="auto">
          <a:xfrm>
            <a:off x="7753350" y="3746500"/>
            <a:ext cx="1543050" cy="241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ounded Rectangular Callout 10"/>
          <p:cNvSpPr/>
          <p:nvPr/>
        </p:nvSpPr>
        <p:spPr bwMode="auto">
          <a:xfrm>
            <a:off x="3733800" y="5548014"/>
            <a:ext cx="4495800" cy="1095944"/>
          </a:xfrm>
          <a:prstGeom prst="wedgeRoundRectCallout">
            <a:avLst>
              <a:gd name="adj1" fmla="val 51508"/>
              <a:gd name="adj2" fmla="val -126343"/>
              <a:gd name="adj3" fmla="val 16667"/>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eaLnBrk="0" fontAlgn="base" hangingPunct="0">
              <a:spcBef>
                <a:spcPct val="0"/>
              </a:spcBef>
              <a:spcAft>
                <a:spcPct val="0"/>
              </a:spcAft>
              <a:defRPr/>
            </a:pPr>
            <a:r>
              <a:rPr lang="en-US" sz="2000" b="1" dirty="0">
                <a:solidFill>
                  <a:srgbClr val="FF0000"/>
                </a:solidFill>
              </a:rPr>
              <a:t>Hai </a:t>
            </a:r>
            <a:r>
              <a:rPr lang="en-US" sz="2000" b="1" dirty="0" err="1">
                <a:solidFill>
                  <a:srgbClr val="FF0000"/>
                </a:solidFill>
              </a:rPr>
              <a:t>bạn</a:t>
            </a:r>
            <a:r>
              <a:rPr lang="en-US" sz="2000" b="1" dirty="0">
                <a:solidFill>
                  <a:srgbClr val="FF0000"/>
                </a:solidFill>
              </a:rPr>
              <a:t> qua </a:t>
            </a:r>
            <a:r>
              <a:rPr lang="en-US" sz="2000" b="1" dirty="0" err="1">
                <a:solidFill>
                  <a:srgbClr val="FF0000"/>
                </a:solidFill>
              </a:rPr>
              <a:t>đường</a:t>
            </a:r>
            <a:r>
              <a:rPr lang="en-US" sz="2000" b="1" dirty="0">
                <a:solidFill>
                  <a:srgbClr val="FF0000"/>
                </a:solidFill>
              </a:rPr>
              <a:t> </a:t>
            </a:r>
            <a:r>
              <a:rPr lang="en-US" sz="2000" b="1" dirty="0" err="1">
                <a:solidFill>
                  <a:srgbClr val="FF0000"/>
                </a:solidFill>
              </a:rPr>
              <a:t>không</a:t>
            </a:r>
            <a:r>
              <a:rPr lang="en-US" sz="2000" b="1" dirty="0">
                <a:solidFill>
                  <a:srgbClr val="FF0000"/>
                </a:solidFill>
              </a:rPr>
              <a:t> an </a:t>
            </a:r>
            <a:r>
              <a:rPr lang="en-US" sz="2000" b="1" dirty="0" err="1">
                <a:solidFill>
                  <a:srgbClr val="FF0000"/>
                </a:solidFill>
              </a:rPr>
              <a:t>toàn</a:t>
            </a:r>
            <a:r>
              <a:rPr lang="en-US" sz="2000" b="1" dirty="0">
                <a:solidFill>
                  <a:srgbClr val="FF0000"/>
                </a:solidFill>
              </a:rPr>
              <a:t> </a:t>
            </a:r>
          </a:p>
          <a:p>
            <a:pPr eaLnBrk="0" fontAlgn="base" hangingPunct="0">
              <a:spcBef>
                <a:spcPct val="0"/>
              </a:spcBef>
              <a:spcAft>
                <a:spcPct val="0"/>
              </a:spcAft>
              <a:defRPr/>
            </a:pPr>
            <a:r>
              <a:rPr lang="en-US" sz="2000" b="1" dirty="0" err="1">
                <a:solidFill>
                  <a:srgbClr val="FF0000"/>
                </a:solidFill>
              </a:rPr>
              <a:t>Vì</a:t>
            </a:r>
            <a:r>
              <a:rPr lang="en-US" sz="2000" b="1" dirty="0">
                <a:solidFill>
                  <a:srgbClr val="FF0000"/>
                </a:solidFill>
              </a:rPr>
              <a:t> </a:t>
            </a:r>
            <a:r>
              <a:rPr lang="en-US" sz="2000" b="1" dirty="0" err="1">
                <a:solidFill>
                  <a:srgbClr val="FF0000"/>
                </a:solidFill>
              </a:rPr>
              <a:t>đột</a:t>
            </a:r>
            <a:r>
              <a:rPr lang="en-US" sz="2000" b="1" dirty="0">
                <a:solidFill>
                  <a:srgbClr val="FF0000"/>
                </a:solidFill>
              </a:rPr>
              <a:t> </a:t>
            </a:r>
            <a:r>
              <a:rPr lang="en-US" sz="2000" b="1" dirty="0" err="1">
                <a:solidFill>
                  <a:srgbClr val="FF0000"/>
                </a:solidFill>
              </a:rPr>
              <a:t>ngột</a:t>
            </a:r>
            <a:r>
              <a:rPr lang="en-US" sz="2000" b="1" dirty="0">
                <a:solidFill>
                  <a:srgbClr val="FF0000"/>
                </a:solidFill>
              </a:rPr>
              <a:t> </a:t>
            </a:r>
            <a:r>
              <a:rPr lang="en-US" sz="2000" b="1" dirty="0" err="1">
                <a:solidFill>
                  <a:srgbClr val="FF0000"/>
                </a:solidFill>
              </a:rPr>
              <a:t>chạy</a:t>
            </a:r>
            <a:r>
              <a:rPr lang="en-US" sz="2000" b="1" dirty="0">
                <a:solidFill>
                  <a:srgbClr val="FF0000"/>
                </a:solidFill>
              </a:rPr>
              <a:t> qua </a:t>
            </a:r>
            <a:r>
              <a:rPr lang="en-US" sz="2000" b="1" dirty="0" err="1">
                <a:solidFill>
                  <a:srgbClr val="FF0000"/>
                </a:solidFill>
              </a:rPr>
              <a:t>đường</a:t>
            </a:r>
            <a:endParaRPr lang="en-US" sz="2000" b="1" dirty="0">
              <a:solidFill>
                <a:srgbClr val="FF0000"/>
              </a:solidFill>
            </a:endParaRPr>
          </a:p>
        </p:txBody>
      </p:sp>
      <p:sp>
        <p:nvSpPr>
          <p:cNvPr id="3" name="Flowchart: Connector 2"/>
          <p:cNvSpPr/>
          <p:nvPr/>
        </p:nvSpPr>
        <p:spPr bwMode="auto">
          <a:xfrm>
            <a:off x="8077200" y="3505200"/>
            <a:ext cx="3048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fontAlgn="base">
              <a:spcBef>
                <a:spcPct val="0"/>
              </a:spcBef>
              <a:spcAft>
                <a:spcPct val="0"/>
              </a:spcAft>
              <a:defRPr/>
            </a:pPr>
            <a:endParaRPr lang="en-US">
              <a:solidFill>
                <a:srgbClr val="000000"/>
              </a:solidFill>
            </a:endParaRPr>
          </a:p>
        </p:txBody>
      </p:sp>
      <p:sp>
        <p:nvSpPr>
          <p:cNvPr id="12" name="12-Point Star 11"/>
          <p:cNvSpPr/>
          <p:nvPr/>
        </p:nvSpPr>
        <p:spPr bwMode="auto">
          <a:xfrm>
            <a:off x="4854575" y="1549400"/>
            <a:ext cx="363538" cy="401638"/>
          </a:xfrm>
          <a:prstGeom prst="star12">
            <a:avLst/>
          </a:prstGeom>
          <a:solidFill>
            <a:srgbClr val="FFFF00"/>
          </a:solidFill>
          <a:ln w="9525" cap="flat" cmpd="sng" algn="ctr">
            <a:solidFill>
              <a:srgbClr val="FF0000"/>
            </a:solidFill>
            <a:prstDash val="solid"/>
            <a:round/>
            <a:headEnd type="none" w="med" len="med"/>
            <a:tailEnd type="none" w="med" len="med"/>
          </a:ln>
          <a:effectLst/>
        </p:spPr>
        <p:txBody>
          <a:bodyPr>
            <a:spAutoFit/>
          </a:bodyPr>
          <a:lstStyle/>
          <a:p>
            <a:pPr fontAlgn="base">
              <a:spcBef>
                <a:spcPct val="0"/>
              </a:spcBef>
              <a:spcAft>
                <a:spcPct val="0"/>
              </a:spcAft>
              <a:defRPr/>
            </a:pPr>
            <a:endParaRPr lang="en-US" b="1" dirty="0">
              <a:solidFill>
                <a:srgbClr val="000000"/>
              </a:solidFill>
            </a:endParaRPr>
          </a:p>
        </p:txBody>
      </p:sp>
    </p:spTree>
    <p:extLst>
      <p:ext uri="{BB962C8B-B14F-4D97-AF65-F5344CB8AC3E}">
        <p14:creationId xmlns:p14="http://schemas.microsoft.com/office/powerpoint/2010/main" xmlns="" val="2387376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7"/>
          <p:cNvSpPr txBox="1">
            <a:spLocks noChangeArrowheads="1"/>
          </p:cNvSpPr>
          <p:nvPr/>
        </p:nvSpPr>
        <p:spPr bwMode="auto">
          <a:xfrm>
            <a:off x="2438400" y="76200"/>
            <a:ext cx="5181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b="1">
                <a:solidFill>
                  <a:srgbClr val="00B050"/>
                </a:solidFill>
                <a:latin typeface="Tahoma" pitchFamily="34" charset="0"/>
                <a:ea typeface="MS PGothic" pitchFamily="34" charset="-128"/>
                <a:cs typeface="Tahoma" pitchFamily="34" charset="0"/>
              </a:rPr>
              <a:t>Nơi qua đường an toàn</a:t>
            </a:r>
          </a:p>
        </p:txBody>
      </p:sp>
      <p:pic>
        <p:nvPicPr>
          <p:cNvPr id="26627" name="Picture 28" descr="0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3200" y="77788"/>
            <a:ext cx="17526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l="29688" t="57292" r="59375" b="17708"/>
          <a:stretch>
            <a:fillRect/>
          </a:stretch>
        </p:blipFill>
        <p:spPr bwMode="auto">
          <a:xfrm>
            <a:off x="15875" y="2720975"/>
            <a:ext cx="1371600" cy="235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ounded Rectangular Callout 11"/>
          <p:cNvSpPr/>
          <p:nvPr/>
        </p:nvSpPr>
        <p:spPr bwMode="auto">
          <a:xfrm>
            <a:off x="304800" y="1143000"/>
            <a:ext cx="4572000" cy="692150"/>
          </a:xfrm>
          <a:prstGeom prst="wedgeRoundRectCallout">
            <a:avLst>
              <a:gd name="adj1" fmla="val -35935"/>
              <a:gd name="adj2" fmla="val 158557"/>
              <a:gd name="adj3" fmla="val 16667"/>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342900" indent="-342900" fontAlgn="base">
              <a:spcBef>
                <a:spcPct val="0"/>
              </a:spcBef>
              <a:spcAft>
                <a:spcPct val="0"/>
              </a:spcAft>
              <a:defRPr/>
            </a:pPr>
            <a:endParaRPr kumimoji="1" lang="en-US" sz="2000" b="1">
              <a:solidFill>
                <a:srgbClr val="FF0000"/>
              </a:solidFill>
              <a:ea typeface="MS PGothic" pitchFamily="34" charset="-128"/>
            </a:endParaRPr>
          </a:p>
          <a:p>
            <a:pPr marL="342900" indent="-342900" fontAlgn="base">
              <a:spcBef>
                <a:spcPct val="0"/>
              </a:spcBef>
              <a:spcAft>
                <a:spcPct val="0"/>
              </a:spcAft>
              <a:defRPr/>
            </a:pPr>
            <a:r>
              <a:rPr kumimoji="1" lang="en-US" sz="2000" b="1">
                <a:solidFill>
                  <a:srgbClr val="FF0000"/>
                </a:solidFill>
                <a:ea typeface="MS PGothic" pitchFamily="34" charset="-128"/>
              </a:rPr>
              <a:t>Qua đường ở đâu là an toàn nhất?</a:t>
            </a:r>
          </a:p>
          <a:p>
            <a:pPr marL="342900" indent="-342900" fontAlgn="base">
              <a:spcBef>
                <a:spcPct val="0"/>
              </a:spcBef>
              <a:spcAft>
                <a:spcPct val="0"/>
              </a:spcAft>
              <a:defRPr/>
            </a:pPr>
            <a:endParaRPr kumimoji="1" lang="en-US" sz="2000" b="1">
              <a:solidFill>
                <a:srgbClr val="FF0000"/>
              </a:solidFill>
              <a:ea typeface="MS PGothic" pitchFamily="34" charset="-128"/>
            </a:endParaRPr>
          </a:p>
        </p:txBody>
      </p:sp>
      <p:sp>
        <p:nvSpPr>
          <p:cNvPr id="11" name="Rounded Rectangular Callout 10"/>
          <p:cNvSpPr/>
          <p:nvPr/>
        </p:nvSpPr>
        <p:spPr bwMode="auto">
          <a:xfrm>
            <a:off x="1447800" y="3897086"/>
            <a:ext cx="2743200" cy="990600"/>
          </a:xfrm>
          <a:prstGeom prst="wedgeRoundRectCallout">
            <a:avLst>
              <a:gd name="adj1" fmla="val -59047"/>
              <a:gd name="adj2" fmla="val -154299"/>
              <a:gd name="adj3" fmla="val 16667"/>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342900" indent="-342900" fontAlgn="base">
              <a:spcBef>
                <a:spcPct val="0"/>
              </a:spcBef>
              <a:spcAft>
                <a:spcPct val="0"/>
              </a:spcAft>
              <a:defRPr/>
            </a:pPr>
            <a:endParaRPr kumimoji="1" lang="en-US" sz="2000" b="1" dirty="0">
              <a:solidFill>
                <a:srgbClr val="FF0000"/>
              </a:solidFill>
              <a:ea typeface="MS PGothic" pitchFamily="34" charset="-128"/>
            </a:endParaRPr>
          </a:p>
          <a:p>
            <a:pPr marL="342900" indent="-342900" fontAlgn="base">
              <a:spcBef>
                <a:spcPct val="0"/>
              </a:spcBef>
              <a:spcAft>
                <a:spcPct val="0"/>
              </a:spcAft>
              <a:defRPr/>
            </a:pPr>
            <a:r>
              <a:rPr kumimoji="1" lang="en-US" sz="2000" b="1" dirty="0" err="1">
                <a:solidFill>
                  <a:srgbClr val="FF0000"/>
                </a:solidFill>
                <a:ea typeface="MS PGothic" pitchFamily="34" charset="-128"/>
              </a:rPr>
              <a:t>Những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hành</a:t>
            </a:r>
            <a:r>
              <a:rPr kumimoji="1" lang="en-US" sz="2000" b="1" dirty="0">
                <a:solidFill>
                  <a:srgbClr val="FF0000"/>
                </a:solidFill>
                <a:ea typeface="MS PGothic" pitchFamily="34" charset="-128"/>
              </a:rPr>
              <a:t> vi </a:t>
            </a:r>
            <a:r>
              <a:rPr kumimoji="1" lang="en-US" sz="2000" b="1" dirty="0" err="1">
                <a:solidFill>
                  <a:srgbClr val="FF0000"/>
                </a:solidFill>
                <a:ea typeface="MS PGothic" pitchFamily="34" charset="-128"/>
              </a:rPr>
              <a:t>nào</a:t>
            </a:r>
            <a:endParaRPr kumimoji="1" lang="en-US" sz="2000" b="1" dirty="0">
              <a:solidFill>
                <a:srgbClr val="FF0000"/>
              </a:solidFill>
              <a:ea typeface="MS PGothic" pitchFamily="34" charset="-128"/>
            </a:endParaRPr>
          </a:p>
          <a:p>
            <a:pPr marL="342900" indent="-342900" fontAlgn="base">
              <a:spcBef>
                <a:spcPct val="0"/>
              </a:spcBef>
              <a:spcAft>
                <a:spcPct val="0"/>
              </a:spcAft>
              <a:defRPr/>
            </a:pP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gây</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mất</a:t>
            </a:r>
            <a:r>
              <a:rPr kumimoji="1" lang="en-US" sz="2000" b="1" dirty="0">
                <a:solidFill>
                  <a:srgbClr val="FF0000"/>
                </a:solidFill>
                <a:ea typeface="MS PGothic" pitchFamily="34" charset="-128"/>
              </a:rPr>
              <a:t> an </a:t>
            </a:r>
            <a:r>
              <a:rPr kumimoji="1" lang="en-US" sz="2000" b="1" dirty="0" err="1">
                <a:solidFill>
                  <a:srgbClr val="FF0000"/>
                </a:solidFill>
                <a:ea typeface="MS PGothic" pitchFamily="34" charset="-128"/>
              </a:rPr>
              <a:t>toàn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khi</a:t>
            </a:r>
            <a:r>
              <a:rPr kumimoji="1" lang="en-US" sz="2000" b="1" dirty="0">
                <a:solidFill>
                  <a:srgbClr val="FF0000"/>
                </a:solidFill>
                <a:ea typeface="MS PGothic" pitchFamily="34" charset="-128"/>
              </a:rPr>
              <a:t> </a:t>
            </a:r>
          </a:p>
          <a:p>
            <a:pPr marL="342900" indent="-342900" fontAlgn="base">
              <a:spcBef>
                <a:spcPct val="0"/>
              </a:spcBef>
              <a:spcAft>
                <a:spcPct val="0"/>
              </a:spcAft>
              <a:defRPr/>
            </a:pPr>
            <a:r>
              <a:rPr kumimoji="1" lang="en-US" sz="2000" b="1" dirty="0">
                <a:solidFill>
                  <a:srgbClr val="FF0000"/>
                </a:solidFill>
                <a:ea typeface="MS PGothic" pitchFamily="34" charset="-128"/>
              </a:rPr>
              <a:t>qua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a:t>
            </a:r>
          </a:p>
          <a:p>
            <a:pPr marL="342900" indent="-342900" fontAlgn="base">
              <a:spcBef>
                <a:spcPct val="0"/>
              </a:spcBef>
              <a:spcAft>
                <a:spcPct val="0"/>
              </a:spcAft>
              <a:defRPr/>
            </a:pPr>
            <a:endParaRPr kumimoji="1" lang="en-US" sz="2000" b="1" dirty="0">
              <a:solidFill>
                <a:srgbClr val="FF0000"/>
              </a:solidFill>
              <a:ea typeface="MS PGothic" pitchFamily="34" charset="-128"/>
            </a:endParaRPr>
          </a:p>
        </p:txBody>
      </p:sp>
      <p:sp>
        <p:nvSpPr>
          <p:cNvPr id="14" name="Rectangle 13"/>
          <p:cNvSpPr/>
          <p:nvPr/>
        </p:nvSpPr>
        <p:spPr bwMode="auto">
          <a:xfrm>
            <a:off x="685800" y="5329238"/>
            <a:ext cx="4821238" cy="1443037"/>
          </a:xfrm>
          <a:prstGeom prst="rect">
            <a:avLst/>
          </a:prstGeom>
          <a:solidFill>
            <a:srgbClr val="FF66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marL="342900" indent="-342900" fontAlgn="base">
              <a:spcBef>
                <a:spcPct val="0"/>
              </a:spcBef>
              <a:spcAft>
                <a:spcPct val="0"/>
              </a:spcAft>
              <a:defRPr/>
            </a:pPr>
            <a:r>
              <a:rPr kumimoji="1" lang="en-US" sz="2000" b="1" dirty="0">
                <a:solidFill>
                  <a:srgbClr val="FFFFFF"/>
                </a:solidFill>
                <a:ea typeface="MS PGothic" pitchFamily="34" charset="-128"/>
              </a:rPr>
              <a:t> </a:t>
            </a:r>
          </a:p>
          <a:p>
            <a:pPr marL="342900" indent="-342900" fontAlgn="base">
              <a:spcBef>
                <a:spcPct val="0"/>
              </a:spcBef>
              <a:spcAft>
                <a:spcPct val="0"/>
              </a:spcAft>
              <a:defRPr/>
            </a:pP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Đột</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ngột</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chạy</a:t>
            </a:r>
            <a:r>
              <a:rPr kumimoji="1" lang="en-US" sz="2000" b="1" dirty="0">
                <a:solidFill>
                  <a:srgbClr val="FFFFFF"/>
                </a:solidFill>
                <a:ea typeface="MS PGothic" pitchFamily="34" charset="-128"/>
              </a:rPr>
              <a:t> qua </a:t>
            </a:r>
            <a:r>
              <a:rPr kumimoji="1" lang="en-US" sz="2000" b="1" dirty="0" err="1">
                <a:solidFill>
                  <a:srgbClr val="FFFFFF"/>
                </a:solidFill>
                <a:ea typeface="MS PGothic" pitchFamily="34" charset="-128"/>
              </a:rPr>
              <a:t>đường</a:t>
            </a:r>
            <a:endParaRPr kumimoji="1" lang="en-US" sz="2000" b="1" dirty="0">
              <a:solidFill>
                <a:srgbClr val="FFFFFF"/>
              </a:solidFill>
              <a:ea typeface="MS PGothic" pitchFamily="34" charset="-128"/>
            </a:endParaRPr>
          </a:p>
          <a:p>
            <a:pPr marL="342900" indent="-342900" fontAlgn="base">
              <a:spcBef>
                <a:spcPct val="0"/>
              </a:spcBef>
              <a:spcAft>
                <a:spcPct val="0"/>
              </a:spcAft>
              <a:defRPr/>
            </a:pP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Vượt</a:t>
            </a:r>
            <a:r>
              <a:rPr kumimoji="1" lang="en-US" sz="2000" b="1" dirty="0">
                <a:solidFill>
                  <a:srgbClr val="FFFFFF"/>
                </a:solidFill>
                <a:ea typeface="MS PGothic" pitchFamily="34" charset="-128"/>
              </a:rPr>
              <a:t> qua </a:t>
            </a:r>
            <a:r>
              <a:rPr kumimoji="1" lang="en-US" sz="2000" b="1" dirty="0" err="1">
                <a:solidFill>
                  <a:srgbClr val="FFFFFF"/>
                </a:solidFill>
                <a:ea typeface="MS PGothic" pitchFamily="34" charset="-128"/>
              </a:rPr>
              <a:t>dải</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phân</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cách</a:t>
            </a:r>
            <a:endParaRPr kumimoji="1" lang="en-US" sz="2000" b="1" dirty="0">
              <a:solidFill>
                <a:srgbClr val="FFFFFF"/>
              </a:solidFill>
              <a:ea typeface="MS PGothic" pitchFamily="34" charset="-128"/>
            </a:endParaRPr>
          </a:p>
          <a:p>
            <a:pPr marL="342900" indent="-342900" fontAlgn="base">
              <a:spcBef>
                <a:spcPct val="0"/>
              </a:spcBef>
              <a:spcAft>
                <a:spcPct val="0"/>
              </a:spcAft>
              <a:defRPr/>
            </a:pPr>
            <a:r>
              <a:rPr kumimoji="1" lang="en-US" sz="2000" b="1" dirty="0">
                <a:solidFill>
                  <a:srgbClr val="FFFFFF"/>
                </a:solidFill>
                <a:ea typeface="MS PGothic" pitchFamily="34" charset="-128"/>
              </a:rPr>
              <a:t>- Qua </a:t>
            </a:r>
            <a:r>
              <a:rPr kumimoji="1" lang="en-US" sz="2000" b="1" dirty="0" err="1">
                <a:solidFill>
                  <a:srgbClr val="FFFFFF"/>
                </a:solidFill>
                <a:ea typeface="MS PGothic" pitchFamily="34" charset="-128"/>
              </a:rPr>
              <a:t>đường</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quá</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gần</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các</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phương</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tiện</a:t>
            </a:r>
            <a:endParaRPr kumimoji="1" lang="en-US" sz="2000" b="1" dirty="0">
              <a:solidFill>
                <a:srgbClr val="FFFFFF"/>
              </a:solidFill>
              <a:ea typeface="MS PGothic" pitchFamily="34" charset="-128"/>
            </a:endParaRPr>
          </a:p>
          <a:p>
            <a:pPr marL="342900" indent="-342900" fontAlgn="base">
              <a:spcBef>
                <a:spcPct val="0"/>
              </a:spcBef>
              <a:spcAft>
                <a:spcPct val="0"/>
              </a:spcAft>
              <a:defRPr/>
            </a:pP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đang</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dừng</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đỗ</a:t>
            </a:r>
            <a:endParaRPr kumimoji="1" lang="en-US" sz="2000" b="1" dirty="0">
              <a:solidFill>
                <a:srgbClr val="FFFFFF"/>
              </a:solidFill>
              <a:ea typeface="MS PGothic" pitchFamily="34" charset="-128"/>
            </a:endParaRPr>
          </a:p>
          <a:p>
            <a:pPr marL="342900" indent="-342900" fontAlgn="base">
              <a:spcBef>
                <a:spcPct val="0"/>
              </a:spcBef>
              <a:spcAft>
                <a:spcPct val="0"/>
              </a:spcAft>
              <a:defRPr/>
            </a:pPr>
            <a:endParaRPr kumimoji="1" lang="en-US" sz="2000" b="1" dirty="0">
              <a:solidFill>
                <a:srgbClr val="FFFFFF"/>
              </a:solidFill>
              <a:ea typeface="MS PGothic" pitchFamily="34" charset="-128"/>
            </a:endParaRPr>
          </a:p>
        </p:txBody>
      </p:sp>
      <p:sp>
        <p:nvSpPr>
          <p:cNvPr id="18" name="Oval 17"/>
          <p:cNvSpPr/>
          <p:nvPr/>
        </p:nvSpPr>
        <p:spPr bwMode="auto">
          <a:xfrm>
            <a:off x="1773238" y="1952625"/>
            <a:ext cx="3733800" cy="1524000"/>
          </a:xfrm>
          <a:prstGeom prst="ellipse">
            <a:avLst/>
          </a:prstGeom>
          <a:solidFill>
            <a:srgbClr val="FF66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marL="342900" indent="-342900" algn="ctr" fontAlgn="base">
              <a:spcBef>
                <a:spcPct val="0"/>
              </a:spcBef>
              <a:spcAft>
                <a:spcPct val="0"/>
              </a:spcAft>
              <a:defRPr/>
            </a:pPr>
            <a:r>
              <a:rPr kumimoji="1" lang="en-US" sz="2000" b="1" dirty="0">
                <a:solidFill>
                  <a:srgbClr val="FFFFFF"/>
                </a:solidFill>
                <a:ea typeface="MS PGothic" pitchFamily="34" charset="-128"/>
              </a:rPr>
              <a:t>Qua </a:t>
            </a:r>
            <a:r>
              <a:rPr kumimoji="1" lang="en-US" sz="2000" b="1" dirty="0" err="1">
                <a:solidFill>
                  <a:srgbClr val="FFFFFF"/>
                </a:solidFill>
                <a:ea typeface="MS PGothic" pitchFamily="34" charset="-128"/>
              </a:rPr>
              <a:t>đường</a:t>
            </a:r>
            <a:r>
              <a:rPr kumimoji="1" lang="en-US" sz="2000" b="1" dirty="0">
                <a:solidFill>
                  <a:srgbClr val="FFFFFF"/>
                </a:solidFill>
                <a:ea typeface="MS PGothic" pitchFamily="34" charset="-128"/>
              </a:rPr>
              <a:t> an </a:t>
            </a:r>
            <a:r>
              <a:rPr kumimoji="1" lang="en-US" sz="2000" b="1" dirty="0" err="1">
                <a:solidFill>
                  <a:srgbClr val="FFFFFF"/>
                </a:solidFill>
                <a:ea typeface="MS PGothic" pitchFamily="34" charset="-128"/>
              </a:rPr>
              <a:t>toàn</a:t>
            </a:r>
            <a:r>
              <a:rPr kumimoji="1" lang="en-US" sz="2000" b="1" dirty="0">
                <a:solidFill>
                  <a:srgbClr val="FFFFFF"/>
                </a:solidFill>
                <a:ea typeface="MS PGothic" pitchFamily="34" charset="-128"/>
              </a:rPr>
              <a:t>:</a:t>
            </a:r>
          </a:p>
          <a:p>
            <a:pPr marL="342900" indent="-342900" algn="ctr" fontAlgn="base">
              <a:spcBef>
                <a:spcPct val="0"/>
              </a:spcBef>
              <a:spcAft>
                <a:spcPct val="0"/>
              </a:spcAft>
              <a:defRPr/>
            </a:pP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đi</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bộ</a:t>
            </a:r>
            <a:r>
              <a:rPr kumimoji="1" lang="en-US" sz="2000" b="1" dirty="0">
                <a:solidFill>
                  <a:srgbClr val="FFFFFF"/>
                </a:solidFill>
                <a:ea typeface="MS PGothic" pitchFamily="34" charset="-128"/>
              </a:rPr>
              <a:t> qua </a:t>
            </a:r>
            <a:r>
              <a:rPr kumimoji="1" lang="en-US" sz="2000" b="1" dirty="0" err="1">
                <a:solidFill>
                  <a:srgbClr val="FFFFFF"/>
                </a:solidFill>
                <a:ea typeface="MS PGothic" pitchFamily="34" charset="-128"/>
              </a:rPr>
              <a:t>đường</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bằng</a:t>
            </a:r>
            <a:endParaRPr kumimoji="1" lang="en-US" sz="2000" b="1" dirty="0">
              <a:solidFill>
                <a:srgbClr val="FFFFFF"/>
              </a:solidFill>
              <a:ea typeface="MS PGothic" pitchFamily="34" charset="-128"/>
            </a:endParaRPr>
          </a:p>
          <a:p>
            <a:pPr marL="342900" indent="-342900" algn="ctr" fontAlgn="base">
              <a:spcBef>
                <a:spcPct val="0"/>
              </a:spcBef>
              <a:spcAft>
                <a:spcPct val="0"/>
              </a:spcAft>
              <a:defRPr/>
            </a:pP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hầm</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cầu</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vượt</a:t>
            </a:r>
            <a:r>
              <a:rPr kumimoji="1" lang="en-US" sz="2000" b="1" dirty="0">
                <a:solidFill>
                  <a:srgbClr val="FFFFFF"/>
                </a:solidFill>
                <a:ea typeface="MS PGothic" pitchFamily="34" charset="-128"/>
              </a:rPr>
              <a:t>,</a:t>
            </a:r>
          </a:p>
          <a:p>
            <a:pPr marL="342900" indent="-342900" algn="ctr" fontAlgn="base">
              <a:spcBef>
                <a:spcPct val="0"/>
              </a:spcBef>
              <a:spcAft>
                <a:spcPct val="0"/>
              </a:spcAft>
              <a:defRPr/>
            </a:pP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vạch</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kẻ</a:t>
            </a:r>
            <a:r>
              <a:rPr kumimoji="1" lang="en-US" sz="2000" b="1" dirty="0">
                <a:solidFill>
                  <a:srgbClr val="FFFFFF"/>
                </a:solidFill>
                <a:ea typeface="MS PGothic" pitchFamily="34" charset="-128"/>
              </a:rPr>
              <a:t> </a:t>
            </a:r>
            <a:r>
              <a:rPr kumimoji="1" lang="en-US" sz="2000" b="1" dirty="0" err="1">
                <a:solidFill>
                  <a:srgbClr val="FFFFFF"/>
                </a:solidFill>
                <a:ea typeface="MS PGothic" pitchFamily="34" charset="-128"/>
              </a:rPr>
              <a:t>đường</a:t>
            </a:r>
            <a:endParaRPr kumimoji="1" lang="en-US" sz="2000" b="1" dirty="0">
              <a:solidFill>
                <a:srgbClr val="FFFFFF"/>
              </a:solidFill>
              <a:ea typeface="MS PGothic" pitchFamily="34" charset="-128"/>
            </a:endParaRPr>
          </a:p>
        </p:txBody>
      </p:sp>
      <p:sp>
        <p:nvSpPr>
          <p:cNvPr id="26637"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FC65435A-A2FA-4301-A282-2F822BD0BAD4}" type="slidenum">
              <a:rPr lang="en-US" altLang="en-US" sz="1800" b="1">
                <a:solidFill>
                  <a:srgbClr val="000000"/>
                </a:solidFill>
              </a:rPr>
              <a:pPr/>
              <a:t>6</a:t>
            </a:fld>
            <a:endParaRPr lang="en-US" altLang="en-US" sz="1800" b="1">
              <a:solidFill>
                <a:srgbClr val="000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602288" y="3338513"/>
            <a:ext cx="3373437" cy="2605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616575" y="660400"/>
            <a:ext cx="3359150" cy="223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2833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6151"/>
                                        </p:tgtEl>
                                        <p:attrNameLst>
                                          <p:attrName>style.visibility</p:attrName>
                                        </p:attrNameLst>
                                      </p:cBhvr>
                                      <p:to>
                                        <p:strVal val="visible"/>
                                      </p:to>
                                    </p:set>
                                    <p:animEffect transition="in" filter="box(in)">
                                      <p:cBhvr>
                                        <p:cTn id="10" dur="500"/>
                                        <p:tgtEl>
                                          <p:spTgt spid="61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p:cNvSpPr txBox="1">
            <a:spLocks noChangeArrowheads="1"/>
          </p:cNvSpPr>
          <p:nvPr/>
        </p:nvSpPr>
        <p:spPr bwMode="auto">
          <a:xfrm>
            <a:off x="1828800" y="42863"/>
            <a:ext cx="66294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b="1">
                <a:solidFill>
                  <a:srgbClr val="00B050"/>
                </a:solidFill>
                <a:latin typeface="Tahoma" pitchFamily="34" charset="0"/>
                <a:ea typeface="MS PGothic" pitchFamily="34" charset="-128"/>
                <a:cs typeface="Tahoma" pitchFamily="34" charset="0"/>
              </a:rPr>
              <a:t>Đi bộ qua đường an toàn như thế nào?</a:t>
            </a:r>
          </a:p>
        </p:txBody>
      </p:sp>
      <p:pic>
        <p:nvPicPr>
          <p:cNvPr id="27651" name="Picture 28" descr="0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3200" y="42863"/>
            <a:ext cx="17526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7" name="Picture 11"/>
          <p:cNvPicPr>
            <a:picLocks noChangeAspect="1" noChangeArrowheads="1"/>
          </p:cNvPicPr>
          <p:nvPr/>
        </p:nvPicPr>
        <p:blipFill>
          <a:blip r:embed="rId4" cstate="print"/>
          <a:srcRect l="21094" t="9375" r="449" b="6250"/>
          <a:stretch>
            <a:fillRect/>
          </a:stretch>
        </p:blipFill>
        <p:spPr bwMode="auto">
          <a:xfrm>
            <a:off x="6283535" y="1225044"/>
            <a:ext cx="2860465" cy="2242063"/>
          </a:xfrm>
          <a:prstGeom prst="rect">
            <a:avLst/>
          </a:prstGeom>
          <a:ln>
            <a:noFill/>
          </a:ln>
          <a:effectLst>
            <a:softEdge rad="112500"/>
          </a:effectLst>
        </p:spPr>
      </p:pic>
      <p:sp>
        <p:nvSpPr>
          <p:cNvPr id="12" name="Rounded Rectangle 11"/>
          <p:cNvSpPr/>
          <p:nvPr/>
        </p:nvSpPr>
        <p:spPr bwMode="auto">
          <a:xfrm>
            <a:off x="203199" y="1120776"/>
            <a:ext cx="5927936" cy="5280024"/>
          </a:xfrm>
          <a:prstGeom prst="roundRect">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457200" indent="-457200" fontAlgn="base">
              <a:lnSpc>
                <a:spcPct val="130000"/>
              </a:lnSpc>
              <a:spcBef>
                <a:spcPct val="0"/>
              </a:spcBef>
              <a:spcAft>
                <a:spcPct val="0"/>
              </a:spcAft>
              <a:buFontTx/>
              <a:buAutoNum type="arabicPeriod"/>
              <a:defRPr/>
            </a:pPr>
            <a:r>
              <a:rPr kumimoji="1" lang="en-US" sz="2000" b="1" dirty="0" err="1">
                <a:solidFill>
                  <a:srgbClr val="FF0000"/>
                </a:solidFill>
                <a:ea typeface="MS PGothic" pitchFamily="34" charset="-128"/>
              </a:rPr>
              <a:t>Để</a:t>
            </a:r>
            <a:r>
              <a:rPr kumimoji="1" lang="en-US" sz="2000" b="1" dirty="0">
                <a:solidFill>
                  <a:srgbClr val="FF0000"/>
                </a:solidFill>
                <a:ea typeface="MS PGothic" pitchFamily="34" charset="-128"/>
              </a:rPr>
              <a:t> qua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đúng</a:t>
            </a:r>
            <a:r>
              <a:rPr kumimoji="1" lang="en-US" sz="2000" b="1" dirty="0">
                <a:solidFill>
                  <a:srgbClr val="FF0000"/>
                </a:solidFill>
                <a:ea typeface="MS PGothic" pitchFamily="34" charset="-128"/>
              </a:rPr>
              <a:t>, an </a:t>
            </a:r>
            <a:r>
              <a:rPr kumimoji="1" lang="en-US" sz="2000" b="1" dirty="0" err="1">
                <a:solidFill>
                  <a:srgbClr val="FF0000"/>
                </a:solidFill>
                <a:ea typeface="MS PGothic" pitchFamily="34" charset="-128"/>
              </a:rPr>
              <a:t>toàn</a:t>
            </a:r>
            <a:r>
              <a:rPr kumimoji="1" lang="en-US" sz="2000" b="1" dirty="0">
                <a:solidFill>
                  <a:srgbClr val="FF0000"/>
                </a:solidFill>
                <a:ea typeface="MS PGothic" pitchFamily="34" charset="-128"/>
              </a:rPr>
              <a:t>:</a:t>
            </a:r>
          </a:p>
          <a:p>
            <a:pPr marL="342900" indent="-342900" fontAlgn="base">
              <a:lnSpc>
                <a:spcPct val="130000"/>
              </a:lnSpc>
              <a:spcBef>
                <a:spcPct val="0"/>
              </a:spcBef>
              <a:spcAft>
                <a:spcPct val="0"/>
              </a:spcAft>
              <a:buFontTx/>
              <a:buChar char="-"/>
              <a:defRPr/>
            </a:pPr>
            <a:r>
              <a:rPr kumimoji="1" lang="en-US" sz="2000" b="1" dirty="0">
                <a:solidFill>
                  <a:srgbClr val="FF0000"/>
                </a:solidFill>
                <a:ea typeface="MS PGothic" pitchFamily="34" charset="-128"/>
              </a:rPr>
              <a:t>Qua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bằng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cầu</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vượt</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hầm</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hoặc</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tại</a:t>
            </a:r>
            <a:r>
              <a:rPr kumimoji="1" lang="en-US" sz="2000" b="1" dirty="0">
                <a:solidFill>
                  <a:srgbClr val="FF0000"/>
                </a:solidFill>
                <a:ea typeface="MS PGothic" pitchFamily="34" charset="-128"/>
              </a:rPr>
              <a:t> </a:t>
            </a:r>
          </a:p>
          <a:p>
            <a:pPr fontAlgn="base">
              <a:lnSpc>
                <a:spcPct val="130000"/>
              </a:lnSpc>
              <a:spcBef>
                <a:spcPct val="0"/>
              </a:spcBef>
              <a:spcAft>
                <a:spcPct val="0"/>
              </a:spcAft>
              <a:defRPr/>
            </a:pPr>
            <a:r>
              <a:rPr kumimoji="1" lang="en-US" sz="2000" b="1" dirty="0" err="1">
                <a:solidFill>
                  <a:srgbClr val="FF0000"/>
                </a:solidFill>
                <a:ea typeface="MS PGothic" pitchFamily="34" charset="-128"/>
              </a:rPr>
              <a:t>nơi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có</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vạch</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kẻ</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dành</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cho</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người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đi</a:t>
            </a:r>
            <a:r>
              <a:rPr kumimoji="1" lang="en-US" sz="2000" b="1" dirty="0">
                <a:solidFill>
                  <a:srgbClr val="FF0000"/>
                </a:solidFill>
                <a:ea typeface="MS PGothic" pitchFamily="34" charset="-128"/>
              </a:rPr>
              <a:t> </a:t>
            </a:r>
          </a:p>
          <a:p>
            <a:pPr fontAlgn="base">
              <a:lnSpc>
                <a:spcPct val="130000"/>
              </a:lnSpc>
              <a:spcBef>
                <a:spcPct val="0"/>
              </a:spcBef>
              <a:spcAft>
                <a:spcPct val="0"/>
              </a:spcAft>
              <a:defRPr/>
            </a:pPr>
            <a:r>
              <a:rPr kumimoji="1" lang="en-US" sz="2000" b="1" dirty="0" err="1">
                <a:solidFill>
                  <a:srgbClr val="FF0000"/>
                </a:solidFill>
                <a:ea typeface="MS PGothic" pitchFamily="34" charset="-128"/>
              </a:rPr>
              <a:t>bộ</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và</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phải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chấp</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hành</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báo</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hiệu</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bộ</a:t>
            </a:r>
            <a:r>
              <a:rPr kumimoji="1" lang="en-US" sz="2000" b="1" dirty="0">
                <a:solidFill>
                  <a:srgbClr val="FF0000"/>
                </a:solidFill>
                <a:ea typeface="MS PGothic" pitchFamily="34" charset="-128"/>
              </a:rPr>
              <a:t>.</a:t>
            </a:r>
          </a:p>
          <a:p>
            <a:pPr marL="342900" indent="-342900" fontAlgn="base">
              <a:lnSpc>
                <a:spcPct val="130000"/>
              </a:lnSpc>
              <a:spcBef>
                <a:spcPct val="0"/>
              </a:spcBef>
              <a:spcAft>
                <a:spcPct val="0"/>
              </a:spcAft>
              <a:buFontTx/>
              <a:buChar char="-"/>
              <a:defRPr/>
            </a:pPr>
            <a:r>
              <a:rPr kumimoji="1" lang="en-US" sz="2000" b="1" dirty="0">
                <a:solidFill>
                  <a:srgbClr val="FF0000"/>
                </a:solidFill>
                <a:ea typeface="MS PGothic" pitchFamily="34" charset="-128"/>
              </a:rPr>
              <a:t>Ở </a:t>
            </a:r>
            <a:r>
              <a:rPr kumimoji="1" lang="en-US" sz="2000" b="1" dirty="0" err="1">
                <a:solidFill>
                  <a:srgbClr val="FF0000"/>
                </a:solidFill>
                <a:ea typeface="MS PGothic" pitchFamily="34" charset="-128"/>
              </a:rPr>
              <a:t>nơi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không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có</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cầu</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vượt</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hầm</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vạch</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kẻ</a:t>
            </a:r>
            <a:r>
              <a:rPr kumimoji="1" lang="en-US" sz="2000" b="1" dirty="0">
                <a:solidFill>
                  <a:srgbClr val="FF0000"/>
                </a:solidFill>
                <a:ea typeface="MS PGothic" pitchFamily="34" charset="-128"/>
              </a:rPr>
              <a:t> </a:t>
            </a:r>
          </a:p>
          <a:p>
            <a:pPr fontAlgn="base">
              <a:lnSpc>
                <a:spcPct val="130000"/>
              </a:lnSpc>
              <a:spcBef>
                <a:spcPct val="0"/>
              </a:spcBef>
              <a:spcAft>
                <a:spcPct val="0"/>
              </a:spcAft>
              <a:defRPr/>
            </a:pP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dành</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cho</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người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bộ,các</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em</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phải</a:t>
            </a:r>
            <a:r>
              <a:rPr kumimoji="1" lang="en-US" sz="2000" b="1" dirty="0">
                <a:solidFill>
                  <a:srgbClr val="FF0000"/>
                </a:solidFill>
                <a:ea typeface="MS PGothic" pitchFamily="34" charset="-128"/>
              </a:rPr>
              <a:t> </a:t>
            </a:r>
          </a:p>
          <a:p>
            <a:pPr fontAlgn="base">
              <a:lnSpc>
                <a:spcPct val="130000"/>
              </a:lnSpc>
              <a:spcBef>
                <a:spcPct val="0"/>
              </a:spcBef>
              <a:spcAft>
                <a:spcPct val="0"/>
              </a:spcAft>
              <a:defRPr/>
            </a:pPr>
            <a:r>
              <a:rPr kumimoji="1" lang="en-US" sz="2000" b="1" dirty="0" err="1">
                <a:solidFill>
                  <a:srgbClr val="FF0000"/>
                </a:solidFill>
                <a:ea typeface="MS PGothic" pitchFamily="34" charset="-128"/>
              </a:rPr>
              <a:t>quan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sát</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các</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xe</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tới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chỉ</a:t>
            </a:r>
            <a:r>
              <a:rPr kumimoji="1" lang="en-US" sz="2000" b="1" dirty="0">
                <a:solidFill>
                  <a:srgbClr val="FF0000"/>
                </a:solidFill>
                <a:ea typeface="MS PGothic" pitchFamily="34" charset="-128"/>
              </a:rPr>
              <a:t> qua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khi</a:t>
            </a:r>
            <a:r>
              <a:rPr kumimoji="1" lang="en-US" sz="2000" b="1" dirty="0">
                <a:solidFill>
                  <a:srgbClr val="FF0000"/>
                </a:solidFill>
                <a:ea typeface="MS PGothic" pitchFamily="34" charset="-128"/>
              </a:rPr>
              <a:t> </a:t>
            </a:r>
          </a:p>
          <a:p>
            <a:pPr fontAlgn="base">
              <a:lnSpc>
                <a:spcPct val="130000"/>
              </a:lnSpc>
              <a:spcBef>
                <a:spcPct val="0"/>
              </a:spcBef>
              <a:spcAft>
                <a:spcPct val="0"/>
              </a:spcAft>
              <a:defRPr/>
            </a:pPr>
            <a:r>
              <a:rPr kumimoji="1" lang="en-US" sz="2000" b="1" dirty="0" err="1">
                <a:solidFill>
                  <a:srgbClr val="FF0000"/>
                </a:solidFill>
                <a:ea typeface="MS PGothic" pitchFamily="34" charset="-128"/>
              </a:rPr>
              <a:t>thực</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sự</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đảm</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bảo</a:t>
            </a:r>
            <a:r>
              <a:rPr kumimoji="1" lang="en-US" sz="2000" b="1" dirty="0">
                <a:solidFill>
                  <a:srgbClr val="FF0000"/>
                </a:solidFill>
                <a:ea typeface="MS PGothic" pitchFamily="34" charset="-128"/>
              </a:rPr>
              <a:t> an </a:t>
            </a:r>
            <a:r>
              <a:rPr kumimoji="1" lang="en-US" sz="2000" b="1" dirty="0" err="1">
                <a:solidFill>
                  <a:srgbClr val="FF0000"/>
                </a:solidFill>
                <a:ea typeface="MS PGothic" pitchFamily="34" charset="-128"/>
              </a:rPr>
              <a:t>toàn</a:t>
            </a:r>
            <a:r>
              <a:rPr kumimoji="1" lang="en-US" sz="2000" b="1" dirty="0">
                <a:solidFill>
                  <a:srgbClr val="FF0000"/>
                </a:solidFill>
                <a:ea typeface="MS PGothic" pitchFamily="34" charset="-128"/>
              </a:rPr>
              <a:t>.</a:t>
            </a:r>
          </a:p>
          <a:p>
            <a:pPr marL="342900" indent="-342900" fontAlgn="base">
              <a:lnSpc>
                <a:spcPct val="130000"/>
              </a:lnSpc>
              <a:spcBef>
                <a:spcPct val="0"/>
              </a:spcBef>
              <a:spcAft>
                <a:spcPct val="0"/>
              </a:spcAft>
              <a:buFontTx/>
              <a:buChar char="-"/>
              <a:defRPr/>
            </a:pPr>
            <a:r>
              <a:rPr kumimoji="1" lang="en-US" sz="2000" b="1" dirty="0" err="1">
                <a:solidFill>
                  <a:srgbClr val="FF0000"/>
                </a:solidFill>
                <a:ea typeface="MS PGothic" pitchFamily="34" charset="-128"/>
              </a:rPr>
              <a:t>Trước</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khi</a:t>
            </a:r>
            <a:r>
              <a:rPr kumimoji="1" lang="en-US" sz="2000" b="1" dirty="0">
                <a:solidFill>
                  <a:srgbClr val="FF0000"/>
                </a:solidFill>
                <a:ea typeface="MS PGothic" pitchFamily="34" charset="-128"/>
              </a:rPr>
              <a:t> qua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phải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dừng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lại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quan</a:t>
            </a:r>
            <a:r>
              <a:rPr kumimoji="1" lang="en-US" sz="2000" b="1" dirty="0">
                <a:solidFill>
                  <a:srgbClr val="FF0000"/>
                </a:solidFill>
                <a:ea typeface="MS PGothic" pitchFamily="34" charset="-128"/>
              </a:rPr>
              <a:t> </a:t>
            </a:r>
          </a:p>
          <a:p>
            <a:pPr fontAlgn="base">
              <a:lnSpc>
                <a:spcPct val="130000"/>
              </a:lnSpc>
              <a:spcBef>
                <a:spcPct val="0"/>
              </a:spcBef>
              <a:spcAft>
                <a:spcPct val="0"/>
              </a:spcAft>
              <a:defRPr/>
            </a:pPr>
            <a:r>
              <a:rPr kumimoji="1" lang="en-US" sz="2000" b="1" dirty="0" err="1">
                <a:solidFill>
                  <a:srgbClr val="FF0000"/>
                </a:solidFill>
                <a:ea typeface="MS PGothic" pitchFamily="34" charset="-128"/>
              </a:rPr>
              <a:t>sát</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hai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phía</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cẩn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thận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để</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kiểm</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tra</a:t>
            </a:r>
            <a:r>
              <a:rPr kumimoji="1" lang="en-US" sz="2000" b="1" dirty="0">
                <a:solidFill>
                  <a:srgbClr val="FF0000"/>
                </a:solidFill>
                <a:ea typeface="MS PGothic" pitchFamily="34" charset="-128"/>
              </a:rPr>
              <a:t> an </a:t>
            </a:r>
            <a:r>
              <a:rPr kumimoji="1" lang="en-US" sz="2000" b="1" dirty="0" err="1">
                <a:solidFill>
                  <a:srgbClr val="FF0000"/>
                </a:solidFill>
                <a:ea typeface="MS PGothic" pitchFamily="34" charset="-128"/>
              </a:rPr>
              <a:t>toàn</a:t>
            </a:r>
            <a:r>
              <a:rPr kumimoji="1" lang="en-US" sz="2000" b="1" dirty="0">
                <a:solidFill>
                  <a:srgbClr val="FF0000"/>
                </a:solidFill>
                <a:ea typeface="MS PGothic" pitchFamily="34" charset="-128"/>
              </a:rPr>
              <a:t>, </a:t>
            </a:r>
          </a:p>
          <a:p>
            <a:pPr fontAlgn="base">
              <a:lnSpc>
                <a:spcPct val="130000"/>
              </a:lnSpc>
              <a:spcBef>
                <a:spcPct val="0"/>
              </a:spcBef>
              <a:spcAft>
                <a:spcPct val="0"/>
              </a:spcAft>
              <a:defRPr/>
            </a:pPr>
            <a:r>
              <a:rPr kumimoji="1" lang="en-US" sz="2000" b="1" dirty="0" err="1">
                <a:solidFill>
                  <a:srgbClr val="FF0000"/>
                </a:solidFill>
                <a:ea typeface="MS PGothic" pitchFamily="34" charset="-128"/>
              </a:rPr>
              <a:t>giơ</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tay</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xin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đi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bộ</a:t>
            </a:r>
            <a:r>
              <a:rPr kumimoji="1" lang="en-US" sz="2000" b="1" dirty="0">
                <a:solidFill>
                  <a:srgbClr val="FF0000"/>
                </a:solidFill>
                <a:ea typeface="MS PGothic" pitchFamily="34" charset="-128"/>
              </a:rPr>
              <a:t> qua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a:t>
            </a:r>
          </a:p>
          <a:p>
            <a:pPr fontAlgn="base">
              <a:lnSpc>
                <a:spcPct val="130000"/>
              </a:lnSpc>
              <a:spcBef>
                <a:spcPct val="0"/>
              </a:spcBef>
              <a:spcAft>
                <a:spcPct val="0"/>
              </a:spcAft>
              <a:defRPr/>
            </a:pP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Các</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em</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nên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nhờ</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người</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lớn</a:t>
            </a:r>
            <a:r>
              <a:rPr kumimoji="1" lang="en-US" sz="2000" b="1" dirty="0">
                <a:solidFill>
                  <a:srgbClr val="FF0000"/>
                </a:solidFill>
                <a:ea typeface="MS PGothic" pitchFamily="34" charset="-128"/>
              </a:rPr>
              <a:t> </a:t>
            </a:r>
            <a:r>
              <a:rPr kumimoji="1" lang="en-US" sz="2000" b="1" dirty="0" err="1">
                <a:solidFill>
                  <a:srgbClr val="FF0000"/>
                </a:solidFill>
                <a:ea typeface="MS PGothic" pitchFamily="34" charset="-128"/>
              </a:rPr>
              <a:t>dắt</a:t>
            </a:r>
            <a:r>
              <a:rPr kumimoji="1" lang="en-US" sz="2000" b="1" dirty="0">
                <a:solidFill>
                  <a:srgbClr val="FF0000"/>
                </a:solidFill>
                <a:ea typeface="MS PGothic" pitchFamily="34" charset="-128"/>
              </a:rPr>
              <a:t> qua </a:t>
            </a:r>
            <a:r>
              <a:rPr kumimoji="1" lang="en-US" sz="2000" b="1" dirty="0" err="1">
                <a:solidFill>
                  <a:srgbClr val="FF0000"/>
                </a:solidFill>
                <a:ea typeface="MS PGothic" pitchFamily="34" charset="-128"/>
              </a:rPr>
              <a:t>đường</a:t>
            </a:r>
            <a:r>
              <a:rPr kumimoji="1" lang="en-US" sz="2000" b="1" dirty="0">
                <a:solidFill>
                  <a:srgbClr val="FF0000"/>
                </a:solidFill>
                <a:ea typeface="MS PGothic" pitchFamily="34" charset="-128"/>
              </a:rPr>
              <a:t>.</a:t>
            </a:r>
          </a:p>
        </p:txBody>
      </p:sp>
      <p:sp>
        <p:nvSpPr>
          <p:cNvPr id="27656"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586F90C0-D843-43A9-AA94-9AC3F8AAB056}" type="slidenum">
              <a:rPr lang="en-US" altLang="en-US" sz="1800" b="1">
                <a:solidFill>
                  <a:srgbClr val="000000"/>
                </a:solidFill>
              </a:rPr>
              <a:pPr/>
              <a:t>7</a:t>
            </a:fld>
            <a:endParaRPr lang="en-US" altLang="en-US" sz="1800" b="1">
              <a:solidFill>
                <a:srgbClr val="00000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283325" y="4114800"/>
            <a:ext cx="2817813" cy="197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a:spLocks noChangeArrowheads="1"/>
          </p:cNvSpPr>
          <p:nvPr/>
        </p:nvSpPr>
        <p:spPr bwMode="auto">
          <a:xfrm>
            <a:off x="6373813" y="2819400"/>
            <a:ext cx="381000" cy="533400"/>
          </a:xfrm>
          <a:prstGeom prst="rect">
            <a:avLst/>
          </a:prstGeom>
          <a:solidFill>
            <a:srgbClr val="92D05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algn="ctr" fontAlgn="base">
              <a:spcBef>
                <a:spcPct val="0"/>
              </a:spcBef>
              <a:spcAft>
                <a:spcPct val="0"/>
              </a:spcAft>
            </a:pPr>
            <a:r>
              <a:rPr kumimoji="1" lang="en-US" altLang="en-US" sz="4000" b="1">
                <a:solidFill>
                  <a:srgbClr val="0000FF"/>
                </a:solidFill>
                <a:ea typeface="MS PGothic" pitchFamily="34" charset="-128"/>
              </a:rPr>
              <a:t>√</a:t>
            </a:r>
          </a:p>
        </p:txBody>
      </p:sp>
      <p:sp>
        <p:nvSpPr>
          <p:cNvPr id="15" name="Rectangle 14"/>
          <p:cNvSpPr>
            <a:spLocks noChangeArrowheads="1"/>
          </p:cNvSpPr>
          <p:nvPr/>
        </p:nvSpPr>
        <p:spPr bwMode="auto">
          <a:xfrm>
            <a:off x="6283325" y="5514975"/>
            <a:ext cx="373063" cy="571500"/>
          </a:xfrm>
          <a:prstGeom prst="rect">
            <a:avLst/>
          </a:prstGeom>
          <a:solidFill>
            <a:srgbClr val="92D05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algn="ctr" fontAlgn="base">
              <a:spcBef>
                <a:spcPct val="0"/>
              </a:spcBef>
              <a:spcAft>
                <a:spcPct val="0"/>
              </a:spcAft>
            </a:pPr>
            <a:r>
              <a:rPr kumimoji="1" lang="en-US" altLang="en-US" sz="4000" b="1">
                <a:solidFill>
                  <a:srgbClr val="0000FF"/>
                </a:solidFill>
                <a:ea typeface="MS PGothic" pitchFamily="34" charset="-128"/>
              </a:rPr>
              <a:t>√</a:t>
            </a:r>
          </a:p>
        </p:txBody>
      </p:sp>
    </p:spTree>
    <p:extLst>
      <p:ext uri="{BB962C8B-B14F-4D97-AF65-F5344CB8AC3E}">
        <p14:creationId xmlns:p14="http://schemas.microsoft.com/office/powerpoint/2010/main" xmlns="" val="2449852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box(in)">
                                      <p:cBhvr>
                                        <p:cTn id="7" dur="500"/>
                                        <p:tgtEl>
                                          <p:spTgt spid="7177"/>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F78BEF24-25A4-410B-A91B-58D59A6425A8}" type="slidenum">
              <a:rPr lang="en-US" altLang="en-US" sz="1400">
                <a:solidFill>
                  <a:srgbClr val="000000"/>
                </a:solidFill>
              </a:rPr>
              <a:pPr/>
              <a:t>8</a:t>
            </a:fld>
            <a:endParaRPr lang="en-US" altLang="en-US" sz="1400">
              <a:solidFill>
                <a:srgbClr val="000000"/>
              </a:solidFill>
            </a:endParaRPr>
          </a:p>
        </p:txBody>
      </p:sp>
      <p:sp>
        <p:nvSpPr>
          <p:cNvPr id="3" name="Rounded Rectangle 2"/>
          <p:cNvSpPr/>
          <p:nvPr/>
        </p:nvSpPr>
        <p:spPr bwMode="auto">
          <a:xfrm>
            <a:off x="510879" y="1092138"/>
            <a:ext cx="5737521" cy="1863969"/>
          </a:xfrm>
          <a:prstGeom prst="roundRect">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342900" indent="-342900" eaLnBrk="0" fontAlgn="base" hangingPunct="0">
              <a:spcBef>
                <a:spcPct val="0"/>
              </a:spcBef>
              <a:spcAft>
                <a:spcPct val="0"/>
              </a:spcAft>
              <a:buFontTx/>
              <a:buChar char="-"/>
              <a:defRPr/>
            </a:pPr>
            <a:r>
              <a:rPr lang="en-US" sz="2000" b="1" dirty="0" err="1">
                <a:solidFill>
                  <a:srgbClr val="FF0000"/>
                </a:solidFill>
              </a:rPr>
              <a:t>Đột</a:t>
            </a:r>
            <a:r>
              <a:rPr lang="en-US" sz="2000" b="1" dirty="0">
                <a:solidFill>
                  <a:srgbClr val="FF0000"/>
                </a:solidFill>
              </a:rPr>
              <a:t> </a:t>
            </a:r>
            <a:r>
              <a:rPr lang="en-US" sz="2000" b="1" dirty="0" err="1">
                <a:solidFill>
                  <a:srgbClr val="FF0000"/>
                </a:solidFill>
              </a:rPr>
              <a:t>ngột</a:t>
            </a:r>
            <a:r>
              <a:rPr lang="en-US" sz="2000" b="1" dirty="0">
                <a:solidFill>
                  <a:srgbClr val="FF0000"/>
                </a:solidFill>
              </a:rPr>
              <a:t> </a:t>
            </a:r>
            <a:r>
              <a:rPr lang="en-US" sz="2000" b="1" dirty="0" err="1">
                <a:solidFill>
                  <a:srgbClr val="FF0000"/>
                </a:solidFill>
              </a:rPr>
              <a:t>chạy</a:t>
            </a:r>
            <a:r>
              <a:rPr lang="en-US" sz="2000" b="1" dirty="0">
                <a:solidFill>
                  <a:srgbClr val="FF0000"/>
                </a:solidFill>
              </a:rPr>
              <a:t> qua </a:t>
            </a:r>
            <a:r>
              <a:rPr lang="en-US" sz="2000" b="1" dirty="0" err="1">
                <a:solidFill>
                  <a:srgbClr val="FF0000"/>
                </a:solidFill>
              </a:rPr>
              <a:t>đường</a:t>
            </a:r>
            <a:endParaRPr lang="en-US" sz="2000" b="1" dirty="0">
              <a:solidFill>
                <a:srgbClr val="FF0000"/>
              </a:solidFill>
            </a:endParaRPr>
          </a:p>
          <a:p>
            <a:pPr marL="342900" indent="-342900" eaLnBrk="0" fontAlgn="base" hangingPunct="0">
              <a:spcBef>
                <a:spcPct val="0"/>
              </a:spcBef>
              <a:spcAft>
                <a:spcPct val="0"/>
              </a:spcAft>
              <a:buFontTx/>
              <a:buChar char="-"/>
              <a:defRPr/>
            </a:pPr>
            <a:r>
              <a:rPr lang="en-US" sz="2000" b="1" dirty="0" err="1">
                <a:solidFill>
                  <a:srgbClr val="FF0000"/>
                </a:solidFill>
              </a:rPr>
              <a:t>Vượt</a:t>
            </a:r>
            <a:r>
              <a:rPr lang="en-US" sz="2000" b="1" dirty="0">
                <a:solidFill>
                  <a:srgbClr val="FF0000"/>
                </a:solidFill>
              </a:rPr>
              <a:t> qua </a:t>
            </a:r>
            <a:r>
              <a:rPr lang="en-US" sz="2000" b="1" dirty="0" err="1">
                <a:solidFill>
                  <a:srgbClr val="FF0000"/>
                </a:solidFill>
              </a:rPr>
              <a:t>dải</a:t>
            </a:r>
            <a:r>
              <a:rPr lang="en-US" sz="2000" b="1" dirty="0">
                <a:solidFill>
                  <a:srgbClr val="FF0000"/>
                </a:solidFill>
              </a:rPr>
              <a:t> </a:t>
            </a:r>
            <a:r>
              <a:rPr lang="en-US" sz="2000" b="1" dirty="0" err="1">
                <a:solidFill>
                  <a:srgbClr val="FF0000"/>
                </a:solidFill>
              </a:rPr>
              <a:t>phân</a:t>
            </a:r>
            <a:r>
              <a:rPr lang="en-US" sz="2000" b="1" dirty="0">
                <a:solidFill>
                  <a:srgbClr val="FF0000"/>
                </a:solidFill>
              </a:rPr>
              <a:t> </a:t>
            </a:r>
            <a:r>
              <a:rPr lang="en-US" sz="2000" b="1" dirty="0" err="1">
                <a:solidFill>
                  <a:srgbClr val="FF0000"/>
                </a:solidFill>
              </a:rPr>
              <a:t>cách</a:t>
            </a:r>
            <a:endParaRPr lang="en-US" sz="2000" b="1" dirty="0">
              <a:solidFill>
                <a:srgbClr val="FF0000"/>
              </a:solidFill>
            </a:endParaRPr>
          </a:p>
          <a:p>
            <a:pPr marL="342900" indent="-342900" eaLnBrk="0" fontAlgn="base" hangingPunct="0">
              <a:spcBef>
                <a:spcPct val="0"/>
              </a:spcBef>
              <a:spcAft>
                <a:spcPct val="0"/>
              </a:spcAft>
              <a:buFontTx/>
              <a:buChar char="-"/>
              <a:defRPr/>
            </a:pPr>
            <a:r>
              <a:rPr lang="en-US" sz="2000" b="1" dirty="0">
                <a:solidFill>
                  <a:srgbClr val="FF0000"/>
                </a:solidFill>
              </a:rPr>
              <a:t>Qua </a:t>
            </a:r>
            <a:r>
              <a:rPr lang="en-US" sz="2000" b="1" dirty="0" err="1">
                <a:solidFill>
                  <a:srgbClr val="FF0000"/>
                </a:solidFill>
              </a:rPr>
              <a:t>đường</a:t>
            </a:r>
            <a:r>
              <a:rPr lang="en-US" sz="2000" b="1" dirty="0">
                <a:solidFill>
                  <a:srgbClr val="FF0000"/>
                </a:solidFill>
              </a:rPr>
              <a:t> </a:t>
            </a:r>
            <a:r>
              <a:rPr lang="en-US" sz="2000" b="1" dirty="0" err="1">
                <a:solidFill>
                  <a:srgbClr val="FF0000"/>
                </a:solidFill>
              </a:rPr>
              <a:t>gần</a:t>
            </a:r>
            <a:r>
              <a:rPr lang="en-US" sz="2000" b="1" dirty="0">
                <a:solidFill>
                  <a:srgbClr val="FF0000"/>
                </a:solidFill>
              </a:rPr>
              <a:t> </a:t>
            </a:r>
            <a:r>
              <a:rPr lang="en-US" sz="2000" b="1" dirty="0" err="1">
                <a:solidFill>
                  <a:srgbClr val="FF0000"/>
                </a:solidFill>
              </a:rPr>
              <a:t>nơi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phương</a:t>
            </a:r>
            <a:r>
              <a:rPr lang="en-US" sz="2000" b="1" dirty="0">
                <a:solidFill>
                  <a:srgbClr val="FF0000"/>
                </a:solidFill>
              </a:rPr>
              <a:t> </a:t>
            </a:r>
            <a:r>
              <a:rPr lang="en-US" sz="2000" b="1" dirty="0" err="1">
                <a:solidFill>
                  <a:srgbClr val="FF0000"/>
                </a:solidFill>
              </a:rPr>
              <a:t>tiện</a:t>
            </a:r>
            <a:r>
              <a:rPr lang="en-US" sz="2000" b="1" dirty="0">
                <a:solidFill>
                  <a:srgbClr val="FF0000"/>
                </a:solidFill>
              </a:rPr>
              <a:t> </a:t>
            </a:r>
            <a:r>
              <a:rPr lang="en-US" sz="2000" b="1" dirty="0" err="1">
                <a:solidFill>
                  <a:srgbClr val="FF0000"/>
                </a:solidFill>
              </a:rPr>
              <a:t>đang</a:t>
            </a:r>
            <a:r>
              <a:rPr lang="en-US" sz="2000" b="1" dirty="0">
                <a:solidFill>
                  <a:srgbClr val="FF0000"/>
                </a:solidFill>
              </a:rPr>
              <a:t> </a:t>
            </a:r>
          </a:p>
          <a:p>
            <a:pPr marL="342900" indent="-342900" eaLnBrk="0" fontAlgn="base" hangingPunct="0">
              <a:spcBef>
                <a:spcPct val="0"/>
              </a:spcBef>
              <a:spcAft>
                <a:spcPct val="0"/>
              </a:spcAft>
              <a:buFontTx/>
              <a:buChar char="-"/>
              <a:defRPr/>
            </a:pPr>
            <a:r>
              <a:rPr lang="en-US" sz="2000" b="1" dirty="0" err="1">
                <a:solidFill>
                  <a:srgbClr val="FF0000"/>
                </a:solidFill>
              </a:rPr>
              <a:t>dừng</a:t>
            </a:r>
            <a:r>
              <a:rPr lang="en-US" sz="2000" b="1" dirty="0">
                <a:solidFill>
                  <a:srgbClr val="FF0000"/>
                </a:solidFill>
              </a:rPr>
              <a:t> </a:t>
            </a:r>
            <a:r>
              <a:rPr lang="en-US" sz="2000" b="1" dirty="0" err="1">
                <a:solidFill>
                  <a:srgbClr val="FF0000"/>
                </a:solidFill>
              </a:rPr>
              <a:t>đỗ</a:t>
            </a:r>
            <a:endParaRPr lang="en-US" sz="2000" b="1" dirty="0">
              <a:solidFill>
                <a:srgbClr val="FF0000"/>
              </a:solidFill>
            </a:endParaRPr>
          </a:p>
          <a:p>
            <a:pPr marL="342900" indent="-342900" eaLnBrk="0" fontAlgn="base" hangingPunct="0">
              <a:spcBef>
                <a:spcPct val="0"/>
              </a:spcBef>
              <a:spcAft>
                <a:spcPct val="0"/>
              </a:spcAft>
              <a:buFontTx/>
              <a:buChar char="-"/>
              <a:defRPr/>
            </a:pPr>
            <a:r>
              <a:rPr lang="en-US" sz="2000" b="1" dirty="0" err="1">
                <a:solidFill>
                  <a:srgbClr val="FF0000"/>
                </a:solidFill>
              </a:rPr>
              <a:t>Nói</a:t>
            </a:r>
            <a:r>
              <a:rPr lang="en-US" sz="2000" b="1" dirty="0">
                <a:solidFill>
                  <a:srgbClr val="FF0000"/>
                </a:solidFill>
              </a:rPr>
              <a:t> </a:t>
            </a:r>
            <a:r>
              <a:rPr lang="en-US" sz="2000" b="1" dirty="0" err="1">
                <a:solidFill>
                  <a:srgbClr val="FF0000"/>
                </a:solidFill>
              </a:rPr>
              <a:t>chuyện</a:t>
            </a:r>
            <a:r>
              <a:rPr lang="en-US" sz="2000" b="1" dirty="0">
                <a:solidFill>
                  <a:srgbClr val="FF0000"/>
                </a:solidFill>
              </a:rPr>
              <a:t>, </a:t>
            </a:r>
            <a:r>
              <a:rPr lang="en-US" sz="2000" b="1" dirty="0" err="1">
                <a:solidFill>
                  <a:srgbClr val="FF0000"/>
                </a:solidFill>
              </a:rPr>
              <a:t>đùa</a:t>
            </a:r>
            <a:r>
              <a:rPr lang="en-US" sz="2000" b="1" dirty="0">
                <a:solidFill>
                  <a:srgbClr val="FF0000"/>
                </a:solidFill>
              </a:rPr>
              <a:t> </a:t>
            </a:r>
            <a:r>
              <a:rPr lang="en-US" sz="2000" b="1" dirty="0" err="1">
                <a:solidFill>
                  <a:srgbClr val="FF0000"/>
                </a:solidFill>
              </a:rPr>
              <a:t>nghịch</a:t>
            </a:r>
            <a:endParaRPr lang="en-US" sz="2000" b="1" dirty="0">
              <a:solidFill>
                <a:srgbClr val="FF0000"/>
              </a:solidFill>
            </a:endParaRPr>
          </a:p>
        </p:txBody>
      </p:sp>
      <p:sp>
        <p:nvSpPr>
          <p:cNvPr id="29702" name="TextBox 4"/>
          <p:cNvSpPr txBox="1">
            <a:spLocks noChangeArrowheads="1"/>
          </p:cNvSpPr>
          <p:nvPr/>
        </p:nvSpPr>
        <p:spPr bwMode="auto">
          <a:xfrm>
            <a:off x="304800" y="58738"/>
            <a:ext cx="86868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eaLnBrk="0" fontAlgn="base" hangingPunct="0">
              <a:spcBef>
                <a:spcPct val="0"/>
              </a:spcBef>
              <a:spcAft>
                <a:spcPct val="0"/>
              </a:spcAft>
            </a:pPr>
            <a:r>
              <a:rPr lang="en-US" altLang="en-US" sz="2800" b="1">
                <a:solidFill>
                  <a:srgbClr val="FF0000"/>
                </a:solidFill>
              </a:rPr>
              <a:t>2. Những hành vi không an toàn khi qua đường</a:t>
            </a:r>
          </a:p>
          <a:p>
            <a:pPr eaLnBrk="0" fontAlgn="base" hangingPunct="0">
              <a:spcBef>
                <a:spcPct val="0"/>
              </a:spcBef>
              <a:spcAft>
                <a:spcPct val="0"/>
              </a:spcAft>
            </a:pPr>
            <a:endParaRPr lang="en-US" altLang="en-US" sz="1800">
              <a:solidFill>
                <a:srgbClr val="000000"/>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l="57813" t="26042" r="29688" b="47916"/>
          <a:stretch>
            <a:fillRect/>
          </a:stretch>
        </p:blipFill>
        <p:spPr bwMode="auto">
          <a:xfrm>
            <a:off x="7161213" y="914400"/>
            <a:ext cx="1982787" cy="309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88963" y="3189288"/>
            <a:ext cx="508635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a:spLocks noChangeArrowheads="1"/>
          </p:cNvSpPr>
          <p:nvPr/>
        </p:nvSpPr>
        <p:spPr bwMode="auto">
          <a:xfrm>
            <a:off x="5302250" y="3189288"/>
            <a:ext cx="373063" cy="609600"/>
          </a:xfrm>
          <a:prstGeom prst="rect">
            <a:avLst/>
          </a:prstGeom>
          <a:solidFill>
            <a:srgbClr val="92D05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p>
            <a:pPr algn="ctr" fontAlgn="base">
              <a:spcBef>
                <a:spcPct val="0"/>
              </a:spcBef>
              <a:spcAft>
                <a:spcPct val="0"/>
              </a:spcAft>
            </a:pPr>
            <a:r>
              <a:rPr kumimoji="1" lang="en-US" altLang="en-US" sz="4000" b="1">
                <a:solidFill>
                  <a:srgbClr val="0000FF"/>
                </a:solidFill>
                <a:ea typeface="MS PGothic" pitchFamily="34" charset="-128"/>
              </a:rPr>
              <a:t>╳</a:t>
            </a:r>
          </a:p>
        </p:txBody>
      </p:sp>
      <p:sp>
        <p:nvSpPr>
          <p:cNvPr id="8" name="Flowchart: Connector 7"/>
          <p:cNvSpPr/>
          <p:nvPr/>
        </p:nvSpPr>
        <p:spPr bwMode="auto">
          <a:xfrm>
            <a:off x="7620000" y="685800"/>
            <a:ext cx="3048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2410080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1538" t="3847" r="6154"/>
          <a:stretch>
            <a:fillRect/>
          </a:stretch>
        </p:blipFill>
        <p:spPr bwMode="auto">
          <a:xfrm>
            <a:off x="685800" y="850900"/>
            <a:ext cx="4876800"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3" name="TextBox 4"/>
          <p:cNvSpPr txBox="1">
            <a:spLocks noChangeArrowheads="1"/>
          </p:cNvSpPr>
          <p:nvPr/>
        </p:nvSpPr>
        <p:spPr bwMode="auto">
          <a:xfrm>
            <a:off x="3200400" y="0"/>
            <a:ext cx="3048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pPr algn="ctr" fontAlgn="base">
              <a:spcBef>
                <a:spcPct val="0"/>
              </a:spcBef>
              <a:spcAft>
                <a:spcPct val="0"/>
              </a:spcAft>
            </a:pPr>
            <a:r>
              <a:rPr kumimoji="1" lang="en-US" altLang="en-US" b="1">
                <a:solidFill>
                  <a:srgbClr val="00B050"/>
                </a:solidFill>
                <a:latin typeface="Tahoma" pitchFamily="34" charset="0"/>
                <a:ea typeface="MS PGothic" pitchFamily="34" charset="-128"/>
                <a:cs typeface="Tahoma" pitchFamily="34" charset="0"/>
              </a:rPr>
              <a:t>Góc vui học</a:t>
            </a:r>
          </a:p>
        </p:txBody>
      </p:sp>
      <p:pic>
        <p:nvPicPr>
          <p:cNvPr id="30724" name="Picture 42" descr="08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55563"/>
            <a:ext cx="1143000" cy="80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ular Callout 8"/>
          <p:cNvSpPr/>
          <p:nvPr/>
        </p:nvSpPr>
        <p:spPr bwMode="auto">
          <a:xfrm>
            <a:off x="5727700" y="990600"/>
            <a:ext cx="2743200" cy="1066800"/>
          </a:xfrm>
          <a:prstGeom prst="wedgeRoundRectCallout">
            <a:avLst>
              <a:gd name="adj1" fmla="val 45975"/>
              <a:gd name="adj2" fmla="val 92627"/>
              <a:gd name="adj3" fmla="val 16667"/>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342900" indent="-342900" fontAlgn="base">
              <a:spcBef>
                <a:spcPct val="0"/>
              </a:spcBef>
              <a:spcAft>
                <a:spcPct val="0"/>
              </a:spcAft>
              <a:defRPr/>
            </a:pPr>
            <a:r>
              <a:rPr kumimoji="1" lang="en-US" sz="2200" b="1" dirty="0" err="1">
                <a:solidFill>
                  <a:srgbClr val="FF0000"/>
                </a:solidFill>
                <a:ea typeface="MS PGothic" pitchFamily="34" charset="-128"/>
              </a:rPr>
              <a:t>Câu</a:t>
            </a:r>
            <a:r>
              <a:rPr kumimoji="1" lang="en-US" sz="2200" b="1" dirty="0">
                <a:solidFill>
                  <a:srgbClr val="FF0000"/>
                </a:solidFill>
                <a:ea typeface="MS PGothic" pitchFamily="34" charset="-128"/>
              </a:rPr>
              <a:t> </a:t>
            </a:r>
            <a:r>
              <a:rPr kumimoji="1" lang="en-US" sz="2200" b="1" dirty="0" err="1">
                <a:solidFill>
                  <a:srgbClr val="FF0000"/>
                </a:solidFill>
                <a:ea typeface="MS PGothic" pitchFamily="34" charset="-128"/>
              </a:rPr>
              <a:t>thành</a:t>
            </a:r>
            <a:r>
              <a:rPr kumimoji="1" lang="en-US" sz="2200" b="1" dirty="0">
                <a:solidFill>
                  <a:srgbClr val="FF0000"/>
                </a:solidFill>
                <a:ea typeface="MS PGothic" pitchFamily="34" charset="-128"/>
              </a:rPr>
              <a:t> </a:t>
            </a:r>
            <a:r>
              <a:rPr kumimoji="1" lang="en-US" sz="2200" b="1" dirty="0" err="1">
                <a:solidFill>
                  <a:srgbClr val="FF0000"/>
                </a:solidFill>
                <a:ea typeface="MS PGothic" pitchFamily="34" charset="-128"/>
              </a:rPr>
              <a:t>ngữ</a:t>
            </a:r>
            <a:r>
              <a:rPr kumimoji="1" lang="en-US" sz="2200" b="1" dirty="0">
                <a:solidFill>
                  <a:srgbClr val="FF0000"/>
                </a:solidFill>
                <a:ea typeface="MS PGothic" pitchFamily="34" charset="-128"/>
              </a:rPr>
              <a:t> </a:t>
            </a:r>
          </a:p>
          <a:p>
            <a:pPr marL="342900" indent="-342900" fontAlgn="base">
              <a:spcBef>
                <a:spcPct val="0"/>
              </a:spcBef>
              <a:spcAft>
                <a:spcPct val="0"/>
              </a:spcAft>
              <a:defRPr/>
            </a:pPr>
            <a:r>
              <a:rPr kumimoji="1" lang="en-US" sz="2200" b="1" dirty="0" err="1">
                <a:solidFill>
                  <a:srgbClr val="FF0000"/>
                </a:solidFill>
                <a:ea typeface="MS PGothic" pitchFamily="34" charset="-128"/>
              </a:rPr>
              <a:t>khuyên</a:t>
            </a:r>
            <a:r>
              <a:rPr kumimoji="1" lang="en-US" sz="2200" b="1" dirty="0">
                <a:solidFill>
                  <a:srgbClr val="FF0000"/>
                </a:solidFill>
                <a:ea typeface="MS PGothic" pitchFamily="34" charset="-128"/>
              </a:rPr>
              <a:t> </a:t>
            </a:r>
            <a:r>
              <a:rPr kumimoji="1" lang="en-US" sz="2200" b="1" dirty="0" err="1">
                <a:solidFill>
                  <a:srgbClr val="FF0000"/>
                </a:solidFill>
                <a:ea typeface="MS PGothic" pitchFamily="34" charset="-128"/>
              </a:rPr>
              <a:t>em</a:t>
            </a:r>
            <a:r>
              <a:rPr kumimoji="1" lang="en-US" sz="2200" b="1" dirty="0">
                <a:solidFill>
                  <a:srgbClr val="FF0000"/>
                </a:solidFill>
                <a:ea typeface="MS PGothic" pitchFamily="34" charset="-128"/>
              </a:rPr>
              <a:t> </a:t>
            </a:r>
            <a:r>
              <a:rPr kumimoji="1" lang="en-US" sz="2200" b="1" dirty="0" err="1">
                <a:solidFill>
                  <a:srgbClr val="FF0000"/>
                </a:solidFill>
                <a:ea typeface="MS PGothic" pitchFamily="34" charset="-128"/>
              </a:rPr>
              <a:t>điều</a:t>
            </a:r>
            <a:r>
              <a:rPr kumimoji="1" lang="en-US" sz="2200" b="1" dirty="0">
                <a:solidFill>
                  <a:srgbClr val="FF0000"/>
                </a:solidFill>
                <a:ea typeface="MS PGothic" pitchFamily="34" charset="-128"/>
              </a:rPr>
              <a:t> </a:t>
            </a:r>
            <a:r>
              <a:rPr kumimoji="1" lang="en-US" sz="2200" b="1" dirty="0" err="1">
                <a:solidFill>
                  <a:srgbClr val="FF0000"/>
                </a:solidFill>
                <a:ea typeface="MS PGothic" pitchFamily="34" charset="-128"/>
              </a:rPr>
              <a:t>gì</a:t>
            </a:r>
            <a:r>
              <a:rPr kumimoji="1" lang="en-US" sz="2200" b="1" dirty="0">
                <a:solidFill>
                  <a:srgbClr val="FF0000"/>
                </a:solidFill>
                <a:ea typeface="MS PGothic" pitchFamily="34" charset="-128"/>
              </a:rPr>
              <a:t>?</a:t>
            </a:r>
          </a:p>
          <a:p>
            <a:pPr marL="342900" indent="-342900" fontAlgn="base">
              <a:spcBef>
                <a:spcPct val="0"/>
              </a:spcBef>
              <a:spcAft>
                <a:spcPct val="0"/>
              </a:spcAft>
              <a:defRPr/>
            </a:pPr>
            <a:endParaRPr kumimoji="1" lang="en-US" sz="2200" b="1" dirty="0">
              <a:solidFill>
                <a:srgbClr val="FF0000"/>
              </a:solidFill>
              <a:ea typeface="MS PGothic" pitchFamily="34" charset="-128"/>
            </a:endParaRPr>
          </a:p>
        </p:txBody>
      </p:sp>
      <p:sp>
        <p:nvSpPr>
          <p:cNvPr id="30728" name="Slide Number Placeholder 9"/>
          <p:cNvSpPr>
            <a:spLocks noGrp="1"/>
          </p:cNvSpPr>
          <p:nvPr>
            <p:ph type="sldNum" sz="quarter" idx="12"/>
          </p:nvPr>
        </p:nvSpPr>
        <p:spPr>
          <a:xfrm>
            <a:off x="8610600" y="42863"/>
            <a:ext cx="490538"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eaLnBrk="0" hangingPunct="0">
              <a:defRPr sz="2000">
                <a:solidFill>
                  <a:schemeClr val="tx1"/>
                </a:solidFill>
                <a:latin typeface="Arial" pitchFamily="34" charset="0"/>
                <a:cs typeface="Arial" pitchFamily="34" charset="0"/>
              </a:defRPr>
            </a:lvl6pPr>
            <a:lvl7pPr eaLnBrk="0" hangingPunct="0">
              <a:defRPr sz="2000">
                <a:solidFill>
                  <a:schemeClr val="tx1"/>
                </a:solidFill>
                <a:latin typeface="Arial" pitchFamily="34" charset="0"/>
                <a:cs typeface="Arial" pitchFamily="34" charset="0"/>
              </a:defRPr>
            </a:lvl7pPr>
            <a:lvl8pPr eaLnBrk="0" hangingPunct="0">
              <a:defRPr sz="2000">
                <a:solidFill>
                  <a:schemeClr val="tx1"/>
                </a:solidFill>
                <a:latin typeface="Arial" pitchFamily="34" charset="0"/>
                <a:cs typeface="Arial" pitchFamily="34" charset="0"/>
              </a:defRPr>
            </a:lvl8pPr>
            <a:lvl9pPr eaLnBrk="0" hangingPunct="0">
              <a:defRPr sz="2000">
                <a:solidFill>
                  <a:schemeClr val="tx1"/>
                </a:solidFill>
                <a:latin typeface="Arial" pitchFamily="34" charset="0"/>
                <a:cs typeface="Arial" pitchFamily="34" charset="0"/>
              </a:defRPr>
            </a:lvl9pPr>
          </a:lstStyle>
          <a:p>
            <a:fld id="{02BE29CE-F739-4029-914C-97B2360E29B5}" type="slidenum">
              <a:rPr lang="en-US" altLang="en-US" sz="1800" b="1">
                <a:solidFill>
                  <a:srgbClr val="000000"/>
                </a:solidFill>
              </a:rPr>
              <a:pPr/>
              <a:t>9</a:t>
            </a:fld>
            <a:endParaRPr lang="en-US" altLang="en-US" sz="1800" b="1">
              <a:solidFill>
                <a:srgbClr val="000000"/>
              </a:solidFill>
            </a:endParaRPr>
          </a:p>
        </p:txBody>
      </p:sp>
      <p:sp>
        <p:nvSpPr>
          <p:cNvPr id="10" name="Flowchart: Connector 9"/>
          <p:cNvSpPr/>
          <p:nvPr/>
        </p:nvSpPr>
        <p:spPr bwMode="auto">
          <a:xfrm>
            <a:off x="7696200" y="2654300"/>
            <a:ext cx="3048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fontAlgn="base">
              <a:spcBef>
                <a:spcPct val="0"/>
              </a:spcBef>
              <a:spcAft>
                <a:spcPct val="0"/>
              </a:spcAft>
              <a:defRPr/>
            </a:pPr>
            <a:endParaRPr lang="en-US">
              <a:solidFill>
                <a:srgbClr val="000000"/>
              </a:solidFill>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xmlns="" val="0"/>
              </a:ext>
            </a:extLst>
          </a:blip>
          <a:srcRect l="57813" t="26042" r="29688" b="47916"/>
          <a:stretch>
            <a:fillRect/>
          </a:stretch>
        </p:blipFill>
        <p:spPr bwMode="auto">
          <a:xfrm>
            <a:off x="7362825" y="2535238"/>
            <a:ext cx="1738313" cy="240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Flowchart: Connector 12"/>
          <p:cNvSpPr/>
          <p:nvPr/>
        </p:nvSpPr>
        <p:spPr bwMode="auto">
          <a:xfrm>
            <a:off x="7696200" y="2387600"/>
            <a:ext cx="304800" cy="457200"/>
          </a:xfrm>
          <a:prstGeom prst="flowChartConnector">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spAutoFit/>
          </a:bodyPr>
          <a:lstStyle/>
          <a:p>
            <a:pPr fontAlgn="base">
              <a:spcBef>
                <a:spcPct val="0"/>
              </a:spcBef>
              <a:spcAft>
                <a:spcPct val="0"/>
              </a:spcAft>
              <a:defRPr/>
            </a:pPr>
            <a:endParaRPr lang="en-US">
              <a:solidFill>
                <a:srgbClr val="000000"/>
              </a:solidFill>
            </a:endParaRPr>
          </a:p>
        </p:txBody>
      </p:sp>
      <p:sp>
        <p:nvSpPr>
          <p:cNvPr id="14" name="Rounded Rectangle 13"/>
          <p:cNvSpPr/>
          <p:nvPr/>
        </p:nvSpPr>
        <p:spPr bwMode="auto">
          <a:xfrm>
            <a:off x="685800" y="4909625"/>
            <a:ext cx="7692231" cy="1795975"/>
          </a:xfrm>
          <a:prstGeom prst="roundRect">
            <a:avLst/>
          </a:prstGeom>
          <a:solidFill>
            <a:srgbClr val="D5FF8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eaLnBrk="0" fontAlgn="base" hangingPunct="0">
              <a:spcBef>
                <a:spcPct val="0"/>
              </a:spcBef>
              <a:spcAft>
                <a:spcPct val="0"/>
              </a:spcAft>
              <a:defRPr/>
            </a:pPr>
            <a:r>
              <a:rPr lang="vi-VN" sz="2000" b="1" dirty="0">
                <a:solidFill>
                  <a:srgbClr val="FF0000"/>
                </a:solidFill>
              </a:rPr>
              <a:t>Trả lời:</a:t>
            </a:r>
          </a:p>
          <a:p>
            <a:pPr eaLnBrk="0" fontAlgn="base" hangingPunct="0">
              <a:spcBef>
                <a:spcPct val="0"/>
              </a:spcBef>
              <a:spcAft>
                <a:spcPct val="0"/>
              </a:spcAft>
              <a:defRPr/>
            </a:pPr>
            <a:r>
              <a:rPr lang="vi-VN" sz="2000" b="1" dirty="0">
                <a:solidFill>
                  <a:srgbClr val="FF0000"/>
                </a:solidFill>
              </a:rPr>
              <a:t>Câu thành ngữ khuyên chúng ta:</a:t>
            </a:r>
          </a:p>
          <a:p>
            <a:pPr eaLnBrk="0" fontAlgn="base" hangingPunct="0">
              <a:spcBef>
                <a:spcPct val="0"/>
              </a:spcBef>
              <a:spcAft>
                <a:spcPct val="0"/>
              </a:spcAft>
              <a:defRPr/>
            </a:pPr>
            <a:r>
              <a:rPr lang="vi-VN" sz="2000" b="1" dirty="0">
                <a:solidFill>
                  <a:srgbClr val="FF0000"/>
                </a:solidFill>
              </a:rPr>
              <a:t>- Không được hấp tấp, vội vàng khi qua đường</a:t>
            </a:r>
          </a:p>
          <a:p>
            <a:pPr eaLnBrk="0" fontAlgn="base" hangingPunct="0">
              <a:spcBef>
                <a:spcPct val="0"/>
              </a:spcBef>
              <a:spcAft>
                <a:spcPct val="0"/>
              </a:spcAft>
              <a:defRPr/>
            </a:pPr>
            <a:r>
              <a:rPr lang="en-US" sz="2000" b="1" dirty="0">
                <a:solidFill>
                  <a:srgbClr val="FF0000"/>
                </a:solidFill>
              </a:rPr>
              <a:t>- </a:t>
            </a:r>
            <a:r>
              <a:rPr lang="vi-VN" sz="2000" b="1" dirty="0">
                <a:solidFill>
                  <a:srgbClr val="FF0000"/>
                </a:solidFill>
              </a:rPr>
              <a:t>Nếu không thực hiện sẽ dễ va chạm với các phương tiện </a:t>
            </a:r>
            <a:endParaRPr lang="en-US" sz="2000" b="1" dirty="0">
              <a:solidFill>
                <a:srgbClr val="FF0000"/>
              </a:solidFill>
            </a:endParaRPr>
          </a:p>
          <a:p>
            <a:pPr eaLnBrk="0" fontAlgn="base" hangingPunct="0">
              <a:spcBef>
                <a:spcPct val="0"/>
              </a:spcBef>
              <a:spcAft>
                <a:spcPct val="0"/>
              </a:spcAft>
              <a:defRPr/>
            </a:pPr>
            <a:r>
              <a:rPr lang="vi-VN" sz="2000" b="1" dirty="0">
                <a:solidFill>
                  <a:srgbClr val="FF0000"/>
                </a:solidFill>
              </a:rPr>
              <a:t>khác đang tham gia giao thông</a:t>
            </a:r>
          </a:p>
        </p:txBody>
      </p:sp>
    </p:spTree>
    <p:extLst>
      <p:ext uri="{BB962C8B-B14F-4D97-AF65-F5344CB8AC3E}">
        <p14:creationId xmlns:p14="http://schemas.microsoft.com/office/powerpoint/2010/main" xmlns="" val="911979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rgbClr val="FF0000"/>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FFFF99"/>
        </a:solidFill>
        <a:ln w="9525" cap="flat" cmpd="sng" algn="ctr">
          <a:solidFill>
            <a:srgbClr val="FF0000"/>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679</Words>
  <Application>Microsoft Office PowerPoint</Application>
  <PresentationFormat>On-screen Show (4:3)</PresentationFormat>
  <Paragraphs>96</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anhxuan</dc:creator>
  <cp:lastModifiedBy>MERCURY</cp:lastModifiedBy>
  <cp:revision>2</cp:revision>
  <dcterms:created xsi:type="dcterms:W3CDTF">2019-12-02T15:13:16Z</dcterms:created>
  <dcterms:modified xsi:type="dcterms:W3CDTF">2019-12-03T00:38:48Z</dcterms:modified>
</cp:coreProperties>
</file>